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320" r:id="rId4"/>
    <p:sldId id="326" r:id="rId5"/>
    <p:sldId id="329" r:id="rId6"/>
    <p:sldId id="321" r:id="rId7"/>
    <p:sldId id="327" r:id="rId8"/>
    <p:sldId id="328" r:id="rId9"/>
    <p:sldId id="33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43"/>
    <p:restoredTop sz="96327"/>
  </p:normalViewPr>
  <p:slideViewPr>
    <p:cSldViewPr snapToGrid="0" snapToObjects="1">
      <p:cViewPr varScale="1">
        <p:scale>
          <a:sx n="152" d="100"/>
          <a:sy n="152" d="100"/>
        </p:scale>
        <p:origin x="10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20:26:22.4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07:32.1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18548,'29'3'1603,"-4"1"-1139,-17 1-44,1 2-56,1-1-44,1 2-80,1 0-32,0 1 302,12 13-364,-10-5 229,17 33-286,-21-21 85,9 47-135,-14-38 62,1 53-56,-6-49 39,-10 56-79,3-56 18,-17 46-23,12-56-431,-16 30 44,18-43-2559,-6 13 722,13-26 2224,6 1 0,-2-5 0,3-1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5:16.7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337 36 24088,'-14'-21'230,"1"7"-152,11 29-16,0 3-12,0 4-11,-1 3-5,2 3-12,-1 1 6,-1 3-28,2 0 23,-3 2-6,2 2 5,-2 2 0,-1 3-265,-1 1 260,-1 4-17,-2 0 44,0 1-38,0-2-6,1-2 0,0-4-28,3-4 28,1-6 0,2-6-17,1-4-22,1-6-23,0-4-10,0-4 237,0-2-328,0-2-139,0-1-213,1-3-280,0-1-517,1-5-1179,1-2-1952,0-3-5388,-1 0 9312,-1 2 1,1 5-1,-2 3 1</inkml:trace>
  <inkml:trace contextRef="#ctx0" brushRef="#br0" timeOffset="926">0 351 20308,'51'-13'182,"0"1"-1,37-9-113,-63 16-12,1 1 0,1-3-6,0-1-11,0-1-5,-2-2-6,-2 1-6,-1-2 1,-2 1-7,-1-2 12,-3-1 0,0 1 0,-1-2 6,-1 1-12,-1 0 6,0-1 6,0 0-6,-1 1-6,1 0 1,-1 0-6,1 1-6,-1 2 0,0 3-11,0 0 0,-1 4 11,1 1 17,-2 2 51,0 1 33,-2 2 44,-1 4 40,-1 4 7,-2 7-7,-1 4-23,-1 5-49,-2 5-24,-2 4-10,-3 3 5,-2 5-274,-2 1 303,1 2-7,-2 1-5,0-2-22,0-2-6,0-2-6,1-5-27,1-1-18,0-4-5,2-4-5,1-2-1,2-5 6,1-5 50,1-5 74,0-5 312,1-2-296,0-4-62,1-4-78,2-4-11,3-6-11,1-4-6,4-2 0,0-3 0,1 1-11,2-1 22,-1 1-11,2-1-11,0 4 5,0 0-5,0 5-12,0 2 1,-3 4 11,-2 2-6,-1 2 0,-2 3-5,-1 0-6,1 2 17,-1 3 11,-1 1 5,0 4 12,-1 1-11,0 3 10,-1 0-16,1 2 12,-1 0-7,0-1-16,1 0 11,1 0-17,1-1-22,1-1-39,1 0-46,2-2-55,0-1-34,1-2-33,2 0-40,-1-2-16,3-1-28,-1-2-6,3 0 16,-1-1 51,2-1 84,-2 0 79,0-1 72,-3-1 34,-1 1 39,-1 0 56,-3 0 85,-1 0 72,-2 1 56,-1 0 0,0-1-44,-1 0-35,0 0-22,1 0-11,0-1-11,1 0-17,2 0-39,-1-2-17,2 2-6,1-2-10,1-1 4,1 0-4,1 0-1,0-1-22,0 0-6,-1 0-6,0-1-5,-2 1 0,0 0 12,-2-1 16,-2 2 11,-2-2 0,-2 2-11,0-1-22,-2 0-23,-2 1-27,-2 0-1,-3 1-22,-3 2-18,-2 1-5,-3 1 6,0 2 0,-3 3 12,1 3 4,1 2 1,0 2 0,2 0 0,1 2 11,1 1-11,1 0 5,1 2 6,1 2-11,1 0 22,1 2 6,3-1 5,2 0 1,1 0 21,3-2 24,5 0 39,3-3 38,6-1-38,5-3-7,7-1-38,3-5-40,8-1-16,2-2-79,4-4-140,0-2-241,0-3-470,-3-1-823,-2-2-2706,-3 1-4823,-7 1 9276,-6 2 0,-12 3 0,-4 2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5:15.6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226 77 22032,'-8'-43'-140,"2"9"129,5 35 28,1 1-17,-1 3 39,0 1-17,1 3 12,-3 3-6,2 1 0,-1 4 11,1 0 7,0 3 15,0 2 12,-1 0 11,1 4 0,-1 0 0,0 4-17,0 0-11,-1 3-16,0 1-18,-1 0 0,-1 1-10,2-2-1,0-1-11,1-4 11,0-1 0,1-3 0,1-2 6,0-2-17,0-3 0,0-1 0,0-4-17,0-1-16,-1-1-40,1-1-28,-1-1-39,1-1-56,-1-1-40,-1-1-72,1-1-101,0-1-89,1 0-129,-1-1-191,1-2-2459,0 1 0,0-1 0</inkml:trace>
  <inkml:trace contextRef="#ctx0" brushRef="#br0" timeOffset="604">1 414 20890,'41'-42'465,"-6"8"-331,-25 33 0,0 0-22,0 1-28,1 0-16,1 0-12,1 1-17,1-1 11,3 1-16,1-1-12,4-2-5,1 0-17,2-2-6,1 0-5,1 0 0,-1 0 0,-1 0-17,-1 1 5,-4 1-5,-1 0-11,-2 1 6,-3 0-7,-2 0-4,-2 1 10,-3 0-11,-1 0 12,-2 0 16,-2 1 34,-1 0 67,-1 1 39,0 1 17,0 1-5,-1 0-12,-1 2-16,-2 2-12,0 0-6,-3 2-38,2 0-12,-1 2-17,0 0-16,0 1 11,0 1-17,1 0 5,0 0-5,2 0-5,1 0 10,1-1 1,1 0-17,0-1 11,0-1-6,2 0-5,1-2 33,3 0-10,3-2 21,2-1 23,3-2-5,3-2 10,2-1-10,3-2-1,2-2-11,2-3 6,1-3-11,-1-1 10,-1-1-10,-3 1 16,-2-2 1,-4 1 22,-2-1 33,-2 0 0,-3 0 1,-3-1-12,-3 1-22,-2-1-12,-4 1-10,-2 1-12,-4 0-22,-3 1 0,-2 1-6,-2 1 0,-1 2 0,-1-1-22,-1 3 0,-1-1-17,-1 3-34,0 1-55,2 0-74,1 1-106,3 1-128,1 0-230,4 1-265,2 0-166,2 0-297,4 1-427,1-2-861,5 2-4387,0-2 7058,3 1 0,-3-2 0,-1 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5:29.1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361 382 23741,'-51'1'8,"-1"-1"1,-33 2-4,67 9 1,2 1-12,1-2-5,3 1 0,1-1-11,5 0 10,-1-1-4,4 1-1,1-1-6,1 0 23,5-1 0,2 0 17,5 1 0,6 0-23,4 0 23,4 0-6,3 0 1,4 1-1,0 1-11,2 0 0,0 0 5,-2 2 12,-2-1-17,-3 2-5,-4 0 5,-5 0 33,-6 0 12,-4-1 22,-5 0 17,-7 1-39,-6 0 28,-7-2-12,-7 1-16,-4-3 6,-4-2-35,-2-2 1,-2-3-11,-1-1 5,1-1-56,-1-1-44,3-2-85,1 0-134,3-2-185,5 1-179,5 0-426,4 1-800,5 0-1138,3 1-5002,4-1 8038,2 1 0,1 1 0,1 0 0</inkml:trace>
  <inkml:trace contextRef="#ctx0" brushRef="#br0" timeOffset="440">676 0 25506,'-28'47'324,"5"-4"-262,23-11-23,0 0-22,1 3 22,1-2 0,2 0-5,1-2-6,0 1-17,-1-2 0,0 1 6,0-1 0,-1-1 0,1 0-17,-1-1 0,3 1 28,0-3-34,1-1 17,1-2-16,1-3-23,-1-2 28,1-4-11,-1-3-23,0-4-22,-1-2-22,0-3-34,-2-2-40,1 0-83,-2-1-157,0-2-180,-1-3-178,1-1-247,-2-2-510,-1 0-1126,-1-1-3785,0 0-57,-2 0 6475,1 3 0,-1 2 0,1 3 0</inkml:trace>
  <inkml:trace contextRef="#ctx0" brushRef="#br0" timeOffset="714">339 315 21573,'53'-12'367,"1"-1"0,36-6-266,-66 15-50,0 3-23,1-1-34,0 1-84,2 1-184,-2 0-276,0 0-334,0 2-533,0 1-790,0 3-1193,-1 0-4520,-2 0 7920,-5 0 0,-8-3 0,-5-1 0</inkml:trace>
  <inkml:trace contextRef="#ctx0" brushRef="#br0" timeOffset="1151">968 360 21668,'59'8'617,"-9"-1"-421,-34-6 0,1-1-22,-1 0-23,0 0-22,-1 0-23,0-2-11,-1-1 0,0 0 6,-2-2-6,1 0 1,-2 0-12,0-2-6,-1 1-11,-1 0-5,0 0 11,-3 1-1,-1-2 1,-3 2-6,-1-2-33,-1 0-28,-2 0-18,-1 0 1,-4-1-6,-2 0 6,-3 0-17,-1-1 0,-1 2-11,-1 0-6,-1 2 0,-1 1 6,-2 3 11,0 1 6,-1 3 27,-2 3-5,-1 3 17,-1 2 22,0 3 12,0 1 38,2 0 18,1 4 16,2-2 0,3 2-16,3 1-12,3 0 0,3 1 0,3 0 12,2 0 27,4 0 6,3-2 12,4 0 10,5-3-11,4 0-33,5-3 0,2-1-46,5-3-4,1-1-1,2-3-67,2-1-23,-2-1-66,1-1-102,-2 0-139,-1 0-231,0 2-363,-3 0-453,-3 1-959,-3 0-2055,-4 0-4409,-4-1 8800,-4-1 0,-5-1 0,-3-2 0</inkml:trace>
  <inkml:trace contextRef="#ctx0" brushRef="#br0" timeOffset="1500">1642 338 24861,'3'55'274,"0"1"1,0 40-151,-6-65-24,0 2-27,0 0-34,-1 1 29,0 3-29,-1-3-11,0 4-11,-1-3-6,1 1 0,0-2-5,0-3 5,1-3-22,1-6-1,1-5-21,1-4-40,1-6-28,0-1-39,0-4-11,0 0-258,0-1 67,1-3-145,1-2-152,3-3-128,2-3-253,0-2-531,1-2-986,-2-1-1373,-1-1-4105,-2 2 8015,-1 0 0,-2 7 0,1 3 0</inkml:trace>
  <inkml:trace contextRef="#ctx0" brushRef="#br0" timeOffset="1817">1418 450 14717,'-12'-10'3081,"2"2"-2297,10 8 2381,0 0-2543,72-40-1090,-41 26 882,57-30-84,-59 36 191,0 0-280,-1 2-45,-1 2-34,-1 1-50,-2 2-28,-2 0 710,-3 2-761,-2 3-5,-3 2-11,-2 5 0,-1 2 5,-2 3 1,-2 2-1,-1 2-11,-2 0 0,-2 1 1,-1-1-7,-1 0 34,0-1-16,-1-2 16,-4-1 6,-3-2-17,-6-1 5,-3-1-49,-3-2-52,-5 0-88,-1-3-136,-3-3-172,0-2-192,0-2-273,1-3-674,3-3-1774,2-4-5417,6 0 8794,3 1 0,8 5 0,3 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5:28.1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68 195 19059,'-36'76'381,"6"-17"-230,30-68 56,-1-1 0,1 0 1019,39-76-1254,-21 53-97,6-14 0,0 3 125,-6 28 5,0 0 1,-1 3 0,1 1 10,-3 3 18,0 2 22,-2 2 256,-3 3-211,-2 0 56,-2 2 44,-2 2 35,-1 3 5,-2 3-34,0 4-50,-1 2-39,0 3-29,-1 3 7,-1 2-1,-1 2 34,-2 1-1,1 1-10,-1 0 16,2 0-72,0-2 0,2 0-23,0-2-28,1-4 17,0-3-17,1-4 12,0-3 10,1-3 34,1-3 12,0-1-12,2-4-11,2-2-22,3-5-12,4-4-5,2-4 0,1-2-23,1-2 17,0-1-11,0-1 11,0 0 1,-1 0-24,0 1 12,0 3-33,-1 1 33,0 4-6,-2 1 1,0 4 10,-2 2-10,-3 4 16,-1 0 0,-3 3 39,-2 1 29,-1 3 22,-1 3 11,0 4 5,0 5-27,0 2-12,-1 2-16,1 2-45,0 1 11,1 0-12,1-1-16,2-1 12,1-1-18,2-2-33,0-1-28,1-2-57,0-3-60,0-1-68,0-4-135,0-2-156,1-2-179,0-2-265,0-2-586,1-3-1284,1-5-4911,-2-1 7768,-2 1 0,-3 5 0,-3 1 0</inkml:trace>
  <inkml:trace contextRef="#ctx0" brushRef="#br0" timeOffset="424">765 105 23915,'56'33'761,"-8"-6"-598,-33-27-46,-1 0-33,2-1-33,-2-2 10,2-1-22,0-4-11,-1 0 12,1-1-29,-2-1 6,1-1 11,-3-1-6,-1 1 12,-2 0 5,-3 1 6,-1 0 6,-2 0-18,-2 2-10,-1 0-18,0 0-16,-2 1 5,-2 1-27,-2 2-18,-2 1 7,-3 1-13,-1 2 12,-3 2 0,-1 1 17,-1 3-5,-1 2 16,0 2 17,0 1 0,0 1 6,0 3-6,2 0 11,-1 1 17,2 1 5,1-1 23,3 1-11,2-1 1,3 1-2,3 0 18,1-1 16,2 1 12,0-1-17,3 0 11,2 0-23,3-1-5,4-2 6,2 0-34,4-1-11,3-1-34,2-2-56,2 0-123,2-2-230,1 1-358,0 1-599,-1 1-1530,-1 1-6043,-4 1 8956,-6-1 0,-7-4 0,-5-4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5:26.9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293 128 22358,'10'-71'308,"-2"15"-202,-7 56 6,1 1 17,-1 3 17,2 2 16,-1 4 17,0 4 0,-1 5-11,1 3-28,-2 3-33,0 3-18,0 3-21,0 2 16,-2 0 0,0 1 0,-2 0-23,-2 2-10,0 0-12,-1 1-11,-1 0 17,1-2-34,-2-1-6,2-2-5,-1-3-5,2-3-18,0-3-16,2-5-67,1-3-79,2-3-106,0-3-129,1-2-101,0-2-145,1-2-203,1-1-486,2-2-1026,3-2-2200,1-3-2981,1-2 7562,-2-1 0,-3 4 0,-2 1 0</inkml:trace>
  <inkml:trace contextRef="#ctx0" brushRef="#br0" timeOffset="416">1 397 22856,'49'-28'238,"1"0"0,34-18-137,-61 42-34,4 0-28,1-1-16,2 2-12,0-1-11,-1 2-28,-1 1-50,0 1-57,-1 1-61,-1 2-67,-1 1-28,-1 2 0,-2 0 32,-2 0 63,-3 0 73,-2 1 56,-3-1 56,-1 0 22,-3 0 39,-1 0 17,-1 1 17,-1 0 23,-1 2 10,0 0 24,-2 3-1,0 0 0,-2 2 0,0 0-22,0 1-1,-1 1-5,-1 0-11,-1 0-34,-1 0-22,0-2-22,1 0-12,0-2-6,1 0-38,1-2-79,0 0-129,0-2-168,1-1-292,0 0-279,0-3-683,2 0-1137,-1-1-4673,2 0 7473,-1-2 0,-1 0 0,-1-1 0</inkml:trace>
  <inkml:trace contextRef="#ctx0" brushRef="#br0" timeOffset="604">720 128 15221,'0'0'0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5:23.3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157 256 20358,'-3'52'131,"-1"0"1,-3 39-70,0-57-12,0 2-16,-1 4-1,0 2-551,-2 2 518,0 0-12,1 0-21,1-2-6,1-4 135,0-2-247,2-6-12,0-2-167,2-5-85,1-2-21,2-7 269,-1-3-286,1-6-29,2-2-72,0-3-141,3 0-184,0-3-219,2-2-408,1-4-606,2-2-3002,-2-1 5114,0 2 0,-4 4 0,-2 2 0</inkml:trace>
  <inkml:trace contextRef="#ctx0" brushRef="#br0" timeOffset="327">22 435 12813,'-12'-9'1792,"2"2"-1148,10 7 2941,0 0-3226,51-69-737,-32 48 624,38-51-50,-43 67 162,0 2-174,0 2-10,1 0-28,1 1-40,1 0-44,2 1 496,-1 1-536,1 1 1,-1 1-29,-1 2 1,-2-1-23,-2 2 5,-2 2 40,-5 0 5,-2 4 1,-3 0-12,-5 4-39,-4 1-17,-7 3-28,-3 1-33,-3 0-39,-2 0-7,-1-1-16,1-2-11,0-3 22,1-2-72,3-3-29,2-4-106,4-3-286,5-2-442,3-3-515,3-3-606,4-2-296,3-5-2678,2 1 5187,2 1 0,-4 4 0,-2 2 0</inkml:trace>
  <inkml:trace contextRef="#ctx0" brushRef="#br0" timeOffset="717">495 458 18526,'-8'-26'101,"1"1"-68,4 6 1,1-1-6,0 0 6,-1 0-1,2 1 41,-1 1 32,1 1 23,1 2-11,-1 2-34,2 0-34,2 1-22,2 2 39,3 0 12,3 1 16,1-1-6,2 1-16,1 0-22,0 0-23,-1 2 16,1 1-16,0 3-5,-1 0 10,2 3 1,-1 0 16,1 0 6,-1 0-11,0 0-17,0 0 0,1 0-5,-1 0-12,1 0-39,-1 1-34,1 1-83,-2 0-141,0-1-140,-2 2-420,-1 0-616,-2-1-907,-2 1-1311,-1 1-1540,-1-1 5220,-2 0 0,-2-2 0,0 0 0</inkml:trace>
  <inkml:trace contextRef="#ctx0" brushRef="#br0" timeOffset="1168">877 233 20907,'71'-7'716,"-11"0"-548,-52 1-22,2 0 0,0-1 0,-1-1-12,1 1-5,-2-2-11,1 1 16,-2-1-22,-1 0-11,0 1-17,-2 0-22,0 0-1,-2 1 1,0 0-6,-1 0-17,0 0 0,-1 0-16,-2 1-12,-1 1-28,-1 1-39,-3 1-22,-1 1-6,-1 1 22,-2 1 6,-2 5 17,-2 1 16,0 7 7,-2 2 21,0 2 29,0 3-6,1 0 11,1 2 17,2 0-11,2 1 0,1-1-1,2 2-16,2-2-5,2 0-1,1 0-11,2-2 12,1-1-6,1 0 5,2-3 0,3 0 6,2-3 6,2 0 0,2-2 5,2-2-34,2-2-49,3-3-80,1-2-128,2-1-168,1-2-190,1-2-208,0-2-330,1-3-639,0-1-1013,-1-2-7031,-3 0 9757,-2 1 0,-9 4 1,-4 3-1</inkml:trace>
  <inkml:trace contextRef="#ctx0" brushRef="#br0" timeOffset="1483">1349 166 22979,'-2'76'717,"2"-11"-549,2-48-22,0-1-12,1-2-39,0-1-11,0-1-16,0-4-24,2-1 46,-2-1 0,2-3 5,0 0 28,0-2 11,0 0-5,0-1 0,1-1-34,0-2-10,1-4-24,0-3-21,1-1 10,1-4-39,0-1 6,0-2-11,0 0-6,1-3 5,-1 1-10,1-2-23,0 0-28,1 2-51,0 1-73,-1 3-105,-1 3-141,0 2-251,-2 4-270,-1 1-235,0 4-515,-1 0-1132,0 2-4777,-1 2 7606,-1-1 0,-1 1 0,-1-1 0</inkml:trace>
  <inkml:trace contextRef="#ctx0" brushRef="#br0" timeOffset="1697">1731 166 21332,'-4'52'-3,"0"0"1,-2 34-71,5-76-129,1-2-162,0-2-173,0-2-130,1-1-246,1-1-538,4-2-918,2-1-1904,2-3-466,0-2 4739,-1-1 0,-4 3 0,-2 2 0</inkml:trace>
  <inkml:trace contextRef="#ctx0" brushRef="#br0" timeOffset="1837">1888 8 15989,'-5'-4'2436,"1"1"-2167,4 3-10100,0 0 9050,3 34 0,-2-25 0,2 26 0</inkml:trace>
  <inkml:trace contextRef="#ctx0" brushRef="#br0" timeOffset="2217">2001 211 11049,'9'9'4711,"-1"-1"-3647,-8-8 1893,0 0-2828,-27 48 28,19-29-6,-20 39 6,26-43-17,1 1-17,1 0 0,0-1-17,1 1 1,2-2 16,2 0 6,2-2 22,3-2-11,1-1 11,2-2 23,2-3-6,1-2 6,1-1-45,1-3-45,1-3-22,1-3 22,-1-4-6,1-2 28,-1-2 12,-1-1 16,-1-1 29,-2 0 5,-4 1 11,-3-1-17,-3 1-5,-2-1-34,-3 2-33,-2-1-17,-1 2-34,-5 0-5,-1 1-18,-2 2-4,-1 1-7,-1 2-10,-1 1-7,-1 3-27,-1 2-17,0 1-56,0 1-50,0 2-118,2 2-151,2 2-113,2 2-151,3 1-106,2 0-184,3-1-377,1 1-474,1-2-825,3 2-1422,3-3-314,3 1 4397,0-3 0,-4-1 0,-2-1 0</inkml:trace>
  <inkml:trace contextRef="#ctx0" brushRef="#br0" timeOffset="2651">2383 188 21797,'10'65'263,"-3"-10"-240,-8-32-12,0 0-11,1-1 11,0-2 12,2-1-6,3-2 5,2-3 1,2-1 38,1-4 12,1-2 17,1-4-1,1-1-10,0-2-6,2-2-12,1-3-5,0-3-5,1-4-7,0-2 1,1-3 0,-3-2 11,1 0-6,-1-4-10,-1 1 16,-1-3 11,0 1 34,-2-1 50,-1 2 11,-1 2 12,-3 3-29,0 3-38,-3 3-6,0 3-57,-2 1-21,0 4-23,-1 1-39,1 2-34,-1 0 56,0 4 23,0 1 16,0 4 12,-1 3-6,0 2 0,1 3 0,-1 2-12,1 0-16,1 2 6,1 0-23,1 0 0,3 0-27,0-1-46,2 1-72,0-2-124,2 0-145,0-2-168,1-1-192,0-1-250,1-2-415,-1-1-852,0-3-1568,-1 0-3540,-2-3 7416,-2-2 0,-3-1 0,-1-1 0</inkml:trace>
  <inkml:trace contextRef="#ctx0" brushRef="#br0" timeOffset="3019">3102 76 21786,'-88'37'89,"14"-4"-83,56-20 11,2 0-28,3-1 5,4-1-11,2 0 6,4-2 5,2 0 6,2 0 23,3 1 10,4-1 35,4-1 21,2 0 30,4 0 4,1-1 6,2 2-1,1-2-21,0 2-1,2-1-27,-2 1-29,-1 0-11,-1 0-11,-3-1 0,-3 1 11,-3-1 40,-5 0 27,-2 0 51,-3-1 0,-7 1-23,-4 0-55,-6 1-46,-6 0 1,-4 1-29,-3-2 7,-1-1-96,-1 0-163,1-2-285,3 0-359,3 0-671,5 0-1765,4 0-5333,5 0 8660,3 0 0,4-2 0,2-2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5:21.9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181 50 16465,'13'36'857,"-2"0"-650,-12-11-50,-1 5-11,-3 3-12,-2 3-16,0 2-1,-1 1-22,1 1-27,-1 0-24,0-2-27,1 1-11,0-3-23,1-1-28,0-2-72,1-1-46,0-2-78,0-2-151,1-2-263,0-3-414,0-3-539,3-4-739,-1-3-2940,2-3 5287,-1-3 0,1-3 0,0-2 0</inkml:trace>
  <inkml:trace contextRef="#ctx0" brushRef="#br0" timeOffset="640">1 365 18526,'56'-10'410,"-7"1"-298,-35 6-23,1-2-22,-1 0-27,2-2-40,-1-1-17,2-2-56,0-1-45,0-1-27,2-2-18,-1-1 6,1 0 6,0-2 16,-1-1 29,0 0 27,0-2 18,-1 1 10,-2-1 7,1 0 16,-1 0 16,0 1 40,0 1 17,-1 3 6,-1 2-23,-1 3-28,-1 3-28,-1 3 11,-2 2 11,-1 1 34,1 1 39,-2 2 40,-1 1 55,1 5 34,-1 2 17,-1 4 1,-1 4-35,-1 4-39,-2 5-17,0 4-22,-2 5-17,-2 2-11,-2 4-6,-1 1-11,-1 0-242,1 1 264,-2-2-22,1 0-6,-1-2-10,0-3-24,1-4 12,1-4 0,0-4-11,2-5 6,1-5 21,1-5 305,1-4-119,2-3 94,0-2-44,0-1-95,0-3-146,0-2-100,2-5-7,0-4 24,3-3 21,1-3 1,1-2-12,2-1-11,1 0-27,1 0-24,1 1 29,1 3 6,-1 0-7,1 4 1,-1 2-45,0 3-33,-1 3-18,-2 2 12,0 3 34,-2 1 49,-1 3 63,-1 3 38,1 3 40,-2 3 11,0 1-22,-1 1-17,-1 3-6,1-1-22,0 0-1,-1-1-4,1-1-24,1-2-10,0-1-40,2-1-44,0-2-112,1 1-113,3-4-206,0 0-399,3-3-632,1 0-1110,3-1-4172,-1-1 6850,-1-1 0,-8 0 0,-2 1 0</inkml:trace>
  <inkml:trace contextRef="#ctx0" brushRef="#br0" timeOffset="1040">967 522 19955,'78'-11'560,"-13"1"-437,-51-2-17,-1 1 1,-1-1 5,-2 0 11,-1 0 6,-1-1-1,-2 2 18,-1 0 0,-2 1-18,-2 0-10,0 2-51,-1-1-5,-2 1-17,0 0-23,-3 1-22,-2 1-11,1 1-23,-2 0-39,0 3 17,-2 0-11,0 1-6,-1 1 12,-1 2 10,-1 3 29,0 3 0,-2 5 22,0 2 11,0 3 17,0 2 17,0 1 27,1 3 1,0-1 0,2 3 0,1 0-12,3 0 24,1 0-23,2-1-1,3-2-10,2-1-18,0-1 7,4-2-7,1-2 12,4-1-6,2-3 0,2-3-33,3-2-96,3-4-167,3-2-254,3-2-289,2-5-522,3 0-1070,-1-3-3265,0 1-112,-3 1 5769,-6 3 0,-9 0 0,-5 3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5:43.0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151 96 12242,'-14'4'2184,"3"-2"-1299,10-3 0,-1 0-11,0-1-84,-1 0-51,0 0-83,0-1-91,-1 1-77,1-1-74,-1 0-67,1 0-39,-1 0-34,1-1-38,0 1-18,0 0-27,0 0-28,1 0-23,-1 0-23,1 0 1,0 1-17,-1-1-6,1 3-22,0-1-17,-1 1-17,1 0-11,-1 0-23,1 0-5,0 0-22,-2 0-6,2 1 6,-2 1-1,0 2 12,-1 1 5,0 1 1,0-1-1,1 1 12,-1-1-1,2 1-5,-1-1 6,2 1-6,0-2-17,2 2 12,0-1-12,0 0 0,0 1 0,1-1 6,1 0 0,3 1 11,0-1-11,3-1 11,0 0 0,1-2 11,0 0 0,0-1-5,1-1 10,0 0 7,0 0-6,-1-2 11,-1-1 0,-1-2 0,0-1-6,-2-2 28,1 1-5,-2-2 22,1 1 17,-2-1 0,0 0 6,-2 1 0,0 0-6,-1-1 0,0 1-6,0 0 0,0 1 1,-1 0-18,-2 1-5,0 0-16,0 0-7,-1 0-5,1 0 0,-2 3-11,1 0-17,-2 1-6,0 2-5,-1 0 6,1 0-7,-2 1 1,0 2 0,-1 1 5,1 4 6,-1-2-5,1 3-1,-1-1-16,1 0-6,2 1 5,-1-2-5,2 1 0,1 0 0,0 0-5,2 1 5,0-1 5,1 1 1,0 0 5,1 1 6,0 0 0,1-1 0,0 1-6,2-1 6,2 0-12,0 0 6,1 0 12,1-2-12,0 1 6,1-1-6,-1-2 0,0 1 12,1-2-1,-1-1 12,0 0-12,-1-2 6,0 0 11,-1-1 0,0-1 17,0-2 6,-1-1-12,1-4 1,-1-2-1,-1-2-5,1-1 0,-2-1 0,0-1 11,0 1-6,-1-1 12,0 1 5,0 1-11,-1 0 5,0 2 7,0 1-7,0 1 6,-2 1 1,0 2-7,-1 1-10,-1 1 5,1 0-17,-2 2 0,0 1-17,1 0-10,-3 1 4,2 0 7,-2 2-12,-1 1 0,0 2 17,0 2-11,-1 0 0,1 2 0,-1 1-6,1 0-6,-1 2-10,3-2 5,0 1-6,3 0 1,0-1 5,2 0-6,1-1 6,1-1 17,1 0 0,3-1 5,1-1 6,0 0-11,2-2 16,0-1 1,1-1 0,0-1-6,0-1 5,0 0 18,-1 0-12,1-2 11,-1-1 6,0-2-17,-1-3 6,0-1 6,-1 0-1,1-1 6,-1-1 11,-1 0 23,1 1 11,-2 0 33,-1 2 12,-2 0-1,0 2 1,-1 1-6,-1 0-23,-1 1 1,-1-1-23,-2 1-11,0 0-5,0 0-6,-2 0 0,1 2-28,-2 1 5,-1-1-5,-1 2-12,-3-1 18,1 1-18,-1 0-10,1 0-1,1 0-5,3 0-67,1 0-102,2 0-111,3 0-152,1 1-195,2 1-275,3 0-751,2 2-1730,5 1-4627,-1 0 8021,1-1 0,-6-2 0,-2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5:45.4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1 839 13709,'11'-15'538,"-2"2"-264,-5 8 6,0-2-11,0 1 17,0-2-45,1 1-6,0-1-5,0 1-34,0-1-11,0 0-28,0 0-17,-1-1-12,1 2 1,0-1 6,0 1-1,-2-1 12,1 1 10,0 0 1,-1-1-11,0 1-12,1 0-16,0-1-12,0 0 6,0-1 0,1-1-11,0 1-6,-1-2 6,1 1-17,0 1 1,-1-2-7,0 3-11,0-1-5,-1 1 16,1 1 6,-1 0 17,-1 1 17,1-1-6,-1 1 5,0-2-16,0 2-17,-1-2-22,2 2-17,-1-1-12,-1 0 6,1 0-22,1 0 0,-2 0-6,1 0-16,0 0 21,1-1 1,0 0 6,0 1 16,0-2-22,0 0 16,1 0-10,0-1-12,1 1 6,0-1-12,0-1-5,0 1 6,-1 0-6,2 1-6,-1 1 1,-1 0-12,1 1 17,0 0 0,-1 1 5,0-1 12,-1 1-11,1-1 11,-1 0-12,1 0 18,-1 1-18,-1-1-5,1 0 6,1 1-12,-1-1 12,1 0-6,-1 0 5,2 0-5,-1 1 12,0-1 10,0 0 0,-1 0 18,0-1-12,-1 0-6,1 0 0,-1 0 12,1 1-17,-1 0-12,-1 2 6,1-1-39,-1 1 34,1-1-12,-1 2-5,1 0 6,0 1-1,0-1 6,0 1-5,0-1 16,1 0-6,0 0-10,1-1 16,-1 0-6,1 1-5,-1-1-5,0 0 5,0 1-11,0 0 11,-1 0 11,0 1-17,1-1 1,-1 1 16,0 0-6,-1 0 7,0 1 16,-1 1-157,1 0 123,-2 1 12,-1 0 5,0 1-11,0-1 11,-1 0 0,1 0 6,0 0-5,-2 0 10,2 0-5,-2 0-6,1 0 6,-1 1-6,0 0-6,-1 1 7,0 1-12,-1-1-12,1 2 7,-1 0-1,-1 1 6,-1 1 6,0 0-1,-2 1 1,1-1 0,-1 1-1,1-1 12,-2 2 0,0 0 22,0-1 6,0 2 11,1-2 11,1 1 17,0-1-6,1 0 18,0-1-1,2-1-22,1-1-1,0 0-27,2-2-6,1-1-16,1 0-1,0-1 29,0 0-23,3-2 11,1 0-6,1-3 1,0 0 0,2 0-29,-2-1 6,1 1 1,0 0-1,-2 1-6,1 1 1,-1 0 5,-1 1 0,0 1 6,-1 0 6,0 0-12,0 0-11,0 0 0,-1 0-6,1 1 1,-1-2 5,2 2-12,-1-1 1,-1 1 6,2-2 5,-1 2 0,0-1 5,0 1 6,2 0-16,-2-2 5,2 1 0,0-2-6,1 0 12,1 0-1,1-2-5,2 0 0,1-1 6,1-1-6,0 0 6,0 0-6,1-1 5,0 2-5,-1-1 0,0 1 0,0 0-5,-2 1 5,-1 1-6,0 0 6,-2 2 6,0-1-12,-1 1 0,-1 0 6,0 1-5,-1 1-1,0 0-5,0 0 0,-1 0 5,0 0-11,-1 0 23,1 0 5,-1 2 17,0 1 28,0 1-5,0 1-12,0 1-6,0-1-5,-1 1-11,0 0 0,-1-1-5,1-1-6,-1 0 5,1-1 0,1 0 6,-2 0 0,2-1-1,0 1-4,-1 0-7,0-1 12,0 1 0,0-1 5,0 1 1,-1-1 10,0 0 1,1 1-1,0-1 1,1 0-17,-2-1-6,2 0-11,-1 0-6,1-1 6,0 1 0,0 1-11,0-1 22,0 1 1,0-1 10,0 1 28,0 0 18,0 0 32,0 2 35,1-1 22,0 2 11,0 1 11,1 0-6,0 1-16,1 2-34,-1 1-22,0 1-28,1 0-39,-1-1 5,1 0-28,0-1 0,0 0 6,0-2-11,0 1-6,1-3 5,-1 0-10,0 0-40,0-2-50,0 1-129,0-2-185,0 1-190,1-1-242,0 1-335,1 0-874,-1 1-1042,1 0-4128,-1-1 7220,0 0 0,-3-1 0,0-1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00.289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0 1607 17682,'14'-16'6604,"-2"2"-4312,-9 8-1322,1 0-244,0-2-249,1-1-78,1-2-168,1-1 1458,0-1-1722,1-2 52,2-3 60,2-3-78,1-3-12,2-5-58,3-3 82,2-6-20,4-4 74,2-5-73,4-5 62,2-1 20,4-4 43,2-2 30,1-3-16,5-4 39,2-2-12,3-3 27,1-2-39,4 1-79,0 0-25,1 2-62,-3 3 22,-2 3-59,-3 5 14,-4 5-47,-4 6-5,-3 4 31,-5 7-30,-4 5 47,-5 8-72,-5 6-45,-4 6-107,-4 5-177,-4 4-163,-2 2-389,-2 3-896,-1 3 522,-1 4 597,-1 4 106,-3 3 362,-1 2 166,0 1 239,1-3 14,0-1 0,3-8 0,1-3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06:38.6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832 1170 20067,'-8'-17'162,"2"2"-123,5 7 1,0 0 4,0-1 12,0-1 6,1-1 78,-2-14-118,2 12-55,0-18-18,0 21-27,0-5-96,1 7-122,1 2-186,-2 1-2588,2 0 1356,-1 3 1714,1 0 0,-2 3 0,0-1 0</inkml:trace>
  <inkml:trace contextRef="#ctx0" brushRef="#br0" timeOffset="466">810 765 19412,'-4'-43'358,"2"6"-285,3 27-28,2-2 5,-1 1-28,0-3 1,1 0-6,-1 1-17,0-1 5,-1 1-16,0 0-23,-1 0-38,1 1-52,-1 1-60,0 1-85,0 1-106,0 1-181,0 3-390,0 1-622,0 1-617,0 2-5757,0 1 7942,0 2 0,0-2 0,0 2 0</inkml:trace>
  <inkml:trace contextRef="#ctx0" brushRef="#br0" timeOffset="798">787 428 17809,'-7'-93'-1411,"3"18"-163,8 68-1064,3 2-3596,-3 2 6234,1 1 0,-2 1 0,-2 1 0</inkml:trace>
  <inkml:trace contextRef="#ctx0" brushRef="#br0" timeOffset="5285">1 226 20481,'89'-2'-39,"-16"2"5,-60 4-22,-1 0-56,0 0-123,0 0-179,0-1-241,1 1-253,0-1-280,2 0-235,-1-2-128,2 1-68,0-2-16,2 1 168,-2-1-779,1 0 1086,-4-1 1160,-1 0 0,-7-1 0,-2 2 0</inkml:trace>
  <inkml:trace contextRef="#ctx0" brushRef="#br0" timeOffset="5470">540 226 5739,'0'0'0</inkml:trace>
  <inkml:trace contextRef="#ctx0" brushRef="#br0" timeOffset="12185">360 1 21814,'27'14'387,"-3"-2"-241,-20-12 16,2 0 17,-2 1 0,1-1 6,0 2-6,-1-1-5,0 0 5,0 0 348,2 1-365,-3-1-16,3 2-23,-4-2 6,1 1-1,0 0-21,1 0 50,3 4-124,-2-1 90,11 10-72,-8-7-12,5 5 11,-7-4-4,1-1-1,-1 1-1,0-1 46,2 1-34,-1 0 50,4 4-122,-5-6 27,3 2 0,-4-3 6,0-1-6,1 0 0,0 1 23,2 2 16,-1-2 40,8 10-51,-6-7-17,4 7 6,-4-6-5,-1 3-12,1-1 11,-1 2 18,4 2-52,-3-4 12,0 0 6,-4-7-12,0-1 40,-1-1-34,-1 0 0,0-1 0,-1-1 0,1 1 11,-1-1 0,0 1 1,1-1-35,0 1 34,1 0 12,3 1-23,-1 0 5,2 0-5,-2-1 0,-1 0 23,1 0-12,-2 0-11,1-1 11,0 1 12,0 0-18,0 0 6,1 1 1,-1 0-52,1 0 46,0 1 0,1-1-1,-1 0 18,1 0-23,0 0 0,0-1 5,0 1 18,1-1-29,-2 0 6,1 0-11,0 1 11,1-2 0,-1 2 11,0-1 0,0 1-44,1 0 38,-1 0 1,1 1 5,-1 0 6,2 0-6,-1 1-5,6 4 16,-3-1-16,4 4-6,-5-4-6,-1 0-11,0 0 12,0 0 16,-1-1-6,0 0-16,0-1 22,6 6 1,-5-4-7,10 9 29,-10-9-34,4 5 0,-6-6 5,1 1-16,0 0 11,1 2 11,4 3-16,-3-1 16,4 3-5,-3-3-1,0-1 6,1 0-11,-2 0 0,1 0 0,-2-2 0,0 1 28,4 4-33,-4-4 5,2 3 0,-6-6 5,-1-2 1,1 0 0,0 0-1,0 1 1,2 1 5,0 0-11,0 1-11,2 0 11,-1 1 0,1 0 0,1 0 5,-1 1-10,1 0-23,-2 0 17,0 0-6,-2-1 11,-1-1 34,1-2-28,-2 2 17,2-1-17,-1 0 11,2 0-5,-2-3-6,0 1 0,1 1-11,0 1 11,-1 1 0,2-1-6,0 2 12,6 4 22,-4-4-23,4 3 1,-7-7-6,-1-1 0,1 1 5,0-1-5,0 0-5,-1 1-6,1 0 16,-1-1-5,1 2 11,0-2-11,0 1 6,0 0 0,0 0 5,-1 0 6,0 0-6,0-1 0,0 0 0,-1 0 17,-1-1-17,1-1 1,-1 1-1,1 0-39,-1 1 50,0 0 6,1 1-5,1 0 16,0 1-17,1 0-16,0 0 11,0 0-1,0-1-4,0 0 4,0-2-4,-2 1-7,0-1 1,-1-1-12,-1 0 1,1 0-18,-2-1 23,1 0 6,0 0-6,1 0 11,-2 1-5,2 1 5,0 0 11,0-1 45,1 1-44,-1 0 10,1 1 12,-1 0-45,-1 0 39,0 0-16,0 0-6,-1-1-6,1 0-6,1 1-16,-1-2 17,1 1-1,-1-1 12,0 0 34,0 0-46,0 0 1,-1 0-6,1 1-17,0-2 23,0 2-6,1 0 5,-1 0-22,1 1 17,-1 0 0,1 1 0,0 0 12,0 1-12,0-2 11,1 2 0,-1-2 11,1 2-22,0 0-11,0 0 11,0 1 6,1 0-6,-1 0-6,1 1 1,1 0-29,-1 0 23,1 0-12,-1 0-33,1-2-33,-1-1-118,0-2-146,0 0-174,-1-2-229,2 0-398,-2-4-896,0-2-2280,-2-5-4850,-1 0 9180,-1 0 0,0 4 0,0 3 0</inkml:trace>
  <inkml:trace contextRef="#ctx0" brushRef="#br0" timeOffset="58549">1821 1305 11144,'3'-17'588,"0"2"-414,-4 6-6,1 0-12,-1-1 7,0-1-11,0 0-24,-1 0 57,-1-6-62,-2-8-78,1 5 90,-3-17-113,3 23 303,-3-18-129,3 22 341,-2-12-430,4 13 44,-1-9-129,4 11-100,5-8 11,-1 8-493,9-7 162,-7 8-1238,11-11 1020,-11 8-2072,12-15-51,-13 13 2739,5-8 0,-8 14 0,-1-1 0</inkml:trace>
  <inkml:trace contextRef="#ctx0" brushRef="#br0" timeOffset="45216">1484 1709 16023,'2'-16'117,"-2"2"-38,-3 16 44,-1-1 56,-1 2-39,2 0-11,-2 0-17,2 1 202,-5 8-219,3-4 263,-10 17-257,10-12 95,-12 21-151,9-17 22,-9 26-61,10-23-6,-2 25-12,7-26 24,5 22-7,0-24 18,8 18-12,-4-21 106,14 11-38,-10-17 190,19 4-185,-15-10 168,19-3-179,-19-3 112,18-10-123,-20 6 167,12-11-134,-17 11 275,8-12-208,-11 10 258,6-12-325,-7 11 90,6-13-146,-6 13 40,6-16-57,-4 15 51,5-18-39,-6 16 178,2-16-133,-5 17 190,-3-16-157,-2 16 201,-7-16-211,4 17 32,-12-11-145,9 16-17,-16-1 11,12 6 17,-23 9-11,18-3-39,-23 12-2,26-10-821,-13 7 195,21-9-2901,0 4 1568,7-4 2011,6 4 0,-4-5 0,4 0 0</inkml:trace>
  <inkml:trace contextRef="#ctx0" brushRef="#br0" timeOffset="45499">1349 1866 19507,'35'8'201,"-4"-2"-201,-18-6-44,2 0-29,-1 0-151,0 0-191,0-1-291,-1-1-565,0-1-3322,3 0 4593,2 2 0,-6 0 0,-2 1 0</inkml:trace>
  <inkml:trace contextRef="#ctx0" brushRef="#br0" timeOffset="46366">1619 1597 16639,'47'-15'1624,"-7"2"-1193,-26 7-38,0-1-57,1 1-90,-1-1-72,0 2-73,-1 0-51,-1 2-11,5 1-39,-7 1 67,7 5-61,-11 0 173,1 9-106,-6-5 33,-2 11-61,-1-7 22,-5 19-33,2-16 5,-6 18-28,7-22 140,-4 9-83,4-13 150,-6 7-156,7-9 50,-8 6-68,6-7 57,-4 3-45,6-5 129,0 1-196,2-2 196,1 1-68,2-2 125,6 0-169,-2 0 83,7 0-60,-5 0 228,12-2-223,-9-1 50,19-6-134,-16 3-185,23-6-28,-22 9-1473,18-2 403,-23 6-4083,7 3-2694,-12 1 8043,0 1 0,-3-3 0,-1-1 0</inkml:trace>
  <inkml:trace contextRef="#ctx0" brushRef="#br0" timeOffset="63300">2338 1642 17580,'-41'-3'240,"6"4"-167,30 6-17,-1 4 23,-1 0-18,0 3 1,-1 1 11,0 1 22,0 1 45,0 2 33,0 0 41,0 3-12,-1 0 94,-1 14-105,0 24-174,3-16 22,8 27-34,4-49 79,12 18-39,-6-28 134,16 5-100,-13-14 117,17-10-151,-17-1 39,19-19-56,-19 12 140,13-21-96,-17 21 107,7-21-134,-11 21 39,5-23-61,-8 20 5,4-27-23,-6 23 34,-1-30-33,-2 29 28,-10-31-18,4 31 12,-11-21-22,10 28-40,-9-12-44,12 20-1647,-6-1 773,8 9-2151,-1 7 711,4 1 2392,-1 10 0,2-11 0,0 4 0</inkml:trace>
  <inkml:trace contextRef="#ctx0" brushRef="#br0" timeOffset="63549">2226 1821 19608,'31'-3'145,"-4"1"-134,-15 2-22,-1 0-50,2 0-113,-1 0-156,1 0-231,0 1-302,-1 0 863,12-1 0,-15 1 0,8-1 0</inkml:trace>
  <inkml:trace contextRef="#ctx0" brushRef="#br0" timeOffset="64399">2451 1552 15440,'15'-22'868,"-1"4"-599,-7 18 6,1-1-12,0 0-39,2 0 0,0 0-62,0-1 40,6 1-113,1 0-61,-3 2 224,0 8-134,-12-1 106,-10 22-202,1-16-22,-14 19-5,10-20-258,-5 12 95,10-16-157,-1 4 286,11-12 33,8-5 12,-1 2 55,11-4 1,-12 4 78,6 1-45,-9 3 224,9 7-196,-10-3 651,6 9-466,-10-9 358,-3 14-509,-2-9 33,-6 10-122,1-11 206,-18 9-212,12-13-23,-22 3-118,22-12-620,-8-6-125,15 1-9007,0-15 8824,7 14 1,0-7 0,1 15-1</inkml:trace>
  <inkml:trace contextRef="#ctx0" brushRef="#br0" timeOffset="79166">1574 810 22795,'31'24'151,"-5"-4"-50,-20-17 27,-1 0 18,0-1-12,-2 1-16,0-1-34,0 1 95,2 3-156,-1-2 16,1 2 112,1-1-61,-1-2 134,7 8-174,-6-7 84,8 9-89,-9-9 78,8 7-106,-7-6 62,8 3-51,-8-5 56,11 2-51,-8-2 29,14 5-51,-12-3 6,16 6-23,-16-6 34,14 6 6,-15-7-17,15 6-12,-14-6 1,18 8-12,-17-7 1,13 6 16,-16-7 28,8 4-11,-11-5 39,8 5-44,-8-3 21,9 7-77,-8-5 50,8 7 11,-9-9-6,8 7-16,-8-7 50,11 9-28,-8-7-5,13 10-35,-11-8 40,11 9-11,-13-12 11,14 11 11,-13-10-22,18 13-34,-15-11 6,12 7-6,-16-11 17,5 1-5,-9-6 72,6 2-56,-6-2 0,7 4-33,-7-1 33,10 6-22,-8-4 33,9 6-22,-11-7 45,1 1-17,-4-4-5,-2-1 44,1 1-45,1 0 12,-1-1-6,1 2-6,0-1 1,-1 0-18,1 1-22,-1-2-167,1 3 27,-2-3-577,1 3 342,0-2-2292,4 4 394,0-3 2290,6 5 0,-8-5 0,3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00.964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40 213 17682,'19'-48'2827,"-1"0"0,14-31-861,-25 66-453,0 3-336,-1 3-535,-1 2-554,-1 3-420,0 1 727,-2 1-1770,0 0-31,-1 1-1383,0 2 1141,-1 3 558,0 3 324,-2 5 691,-2 4 787,-3 2 615,-2 4 46,-2 1 1214,0 0-1303,-1 0-404,0-2 47,1 1-335,-1-2-79,2 2-364,0-1-33,0-1-153,2 0-61,1-2-72,2-2-193,1-3-57,3-1-295,0-2 10,1-2-123,1 0-216,2-2-302,2 0-345,1 0-278,1-2-138,2-3 401,-1 0 263,3-2 593,0 0 306,3-5 1012,1-3 651,4-6 749,2-3 427,2-3-184,3-2-123,0-1-514,2 1-78,0 1-691,0 1-350,0 2-411,-1 1-256,-1 4-130,-1 2-57,-3 2-161,-3 2-5,-1 2-68,-4 2-176,-2 1 81,-4 1 581,-1 0 1,-4 0 0,-1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01.8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195 52 19932,'-2'-20'790,"-1"3"-611,-1 12-10010,-1 1 7663,-2 1 2806,0 2 322,-2 0-2,-1 2 570,-1 3 527,-2 2 236,-1 5 125,0 1 136,-1 2-248,1 0-383,0 0-184,2 2-296,1 0-600,2 0-470,1 1-540,2 0-225,2 1-387,2 0-235,1-2-212,2 3-134,2-4-196,2 2-21,2-3-150,2-1-124,0-2 116,1-1-55,0-4 335,0-1 313,0-2 770,1-2 444,-1-2 798,1-3 734,1-4 602,-1-4 656,2-3-121,-1-3-310,1-2-606,-1 0-262,-2-1-607,0 1-499,-1 0-469,-1 1-554,-2 1-99,-1 3 17,-2 2-24,-1 4 62,-1 1-100,-1 4 147,0 1-302,0 2 134,0 1 41,0 2 129,0 2 129,0 4 11,0 1 202,0 3-95,2 0 80,-1 2 72,1 0-240,1 0 73,0 1-77,0-1-108,0 0 84,2 0-171,-2 0 320,2-2-266,-1 1 253,1-4-237,-2 0 131,1-1-58,0-2-65,0 0-118,0-3-410,0 0 353,0-1 722,0-2 1,-2 0 0,0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02.100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54 11 19538,'-16'-10'-4132,"1"10"5335,11 23 639,-2 5-619,2 3-599,0 1-168,2 3-244,0 0 104,2 2 987,0 0-1003,0 1-654,3-2-154,0-1 86,0-2-58,2-2 83,-2-4 100,0-2-22,0-4 49,0-4-28,1-4-107,-2-4 81,2-3-476,-3-2 221,1-3-640,0-1 1268,0-4 1159,0-1-1011,0-3 1,-1 3-1,-1 2 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02.356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43 1 19538,'9'8'-5226,"-3"-2"3424,-6-6 3604,0 0-721,-8 13 1459,4-2-1311,-7 13-123,6-2-505,1 3 1259,0 3-57,0 3-1345,1 1-84,-1 3-1310,0 1 442,2 0-194,-1-1 419,3 0-27,-1-2 74,1-1-45,0-1 83,0-1-54,1-2 24,0-1-46,1-2-36,1 0 14,0-3-14,0-3 5,-1-2 219,1-4 0,-3-6 0,1-4 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02.7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 0 16269,'6'54'619,"1"-1"0,1 41-390,-10-55-533,-2 3 410,-2 0-16,1-1-29,-1 0-16,1-3-11,0-2 153,1-4-159,-1-4 60,2-4-82,0-6-62,1-4-78,-1-4 168,3-3-219,-1-4 29,1-1-1177,0-2-376,0-6-739,0-2-3852,0-5 6300,0 1 0,0 5 0,0 3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03.0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14 228 10170,'-7'-15'3058,"1"3"-2431,6 12 3618,0 0-3785,29-66-1013,-14 44 761,23-51-80,-21 61 176,0 2-276,0 3-11,1 1-12,-1 3-16,0 2-11,-2 0 641,-1 4-670,-1 1-5,-2 3 40,-2 2 27,-2 2 73,-1 2 61,-4 1 12,0 2 0,-4 1-23,-2 1-27,-4-1-1,-2 0 12,-1-1 16,0-3 23,-2-1 16,2-2 1,0-3 0,1-2-46,1-2-38,2-1-68,0-1-162,3 0-419,2-1-595,1 0-3826,0 0 3037,4 2-34,1 1-2762,1 1 4739,1 1 0,-4-3 0,0-1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03.3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37 39 15401,'-9'35'555,"0"-4"-315,4-15-10,1-2-23,0 0-67,2 0-50,0-1-57,1 0-27,0-1 0,3-1 22,0-3 56,3 0 100,1-2 175,0-3 212,1-1 135,0-1 11,1-1-101,1-3-201,-1-2-124,2-4-67,0-2-23,0-2 18,1 0-12,-2-2 6,-1 1-11,0-1-12,-2-1-5,-3 0-28,0 1-11,-2 0-23,0 1-28,-3 1-33,-2 1-29,-2 3-22,-2 1-22,-1 0-17,-1 3-28,0 1-17,0 1-27,0 1-57,1 1-90,1 0-123,0 1-123,1 1-140,0 1-167,2 3-247,-1 1-377,1 2-384,-1-1-422,3 2-38,1-1-1004,1 0 881,0 0 2391,1-3 0,0-1 0,0-3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03.6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 1 16695,'11'4'823,"-2"0"-364,-9-4 970,0 0-1384,-7 68-544,4-41 477,-4 53-85,6-59 3,1 0-339,-1-1-358,1-2-521,-1-3-577,1-2-537,-1-4 194,0-2-1595,1-3 3837,0-2 0,0-2 0,0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03.7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12679,'0'0'0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04.0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0 294 20621,'12'-54'179,"-2"7"-162,-7 32-11,2 0-6,-1 1-17,1-1 17,1 0-11,0 1-12,1 1 6,2-1-5,1 1-6,1 1 11,0 1 0,2 0-16,0 3-1,0-1-27,0 3-12,-1 1 0,-1 3 0,1 2 12,-2 1 27,2 3 17,-2 3 6,2 4 11,-2 2-5,2 2 5,-1 1-12,0 2-32,0 1-57,-1 0-129,-1 0-145,0-1-168,-2 1-225,-2-2-324,-2 1-398,-1-1-521,-2-1-257,-2-1-3109,0-2 5377,-2-2 0,2-6 0,1-2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20:26:22.4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04.4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19059,'5'53'501,"-1"1"0,4 41-165,-9-50-696,0 1 618,-2 2-62,0-2-50,1-1-51,-1-2-34,2-3 195,-1-2-240,2-5 119,0-3-135,0-4 0,0-3-5,0-6 327,0-3-372,2-4-68,-1-2-78,2-3-157,-1-3-123,0-1-179,-1-1-129,1 0-264,-1 0-817,1-2-728,1-1-4879,1-3 7472,-1 0 0,-1 2 0,-1 2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04.6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1 176 22408,'74'-52'241,"-10"9"-219,-37 31-9614,2 2 12317,2-1-982,0 2-551,0 1-424,0 1 1313,-1 1-75,0 1-30,-3 0-2438,0 1 50,-1 2-38,-2 1-24,-5 1 360,-3 0 0,-8 0 0,-4 0 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05.0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247 1 22229,'-54'18'129,"8"-1"-79,28-2 6,2 1 6,-1-3-6,3 0-6,2-2-27,1-2-23,4-1-17,2-1-17,2 0 6,1 0 0,2-1 23,2 1 5,2-2 22,4 1 12,2-2 16,2 1 0,2-1 1,2 0 5,0-1-11,0 2-1,-1-2-10,1 2-12,-2 1 6,-2-1 6,0 2 16,-3 0 34,-1 1 56,-4 0 73,-1 3 67,-2-1 11,-5 3-27,-2 0-80,-7 1-72,-4 1-33,-5 1-29,-3-2-11,-1-1-22,0-1-45,2-2-84,3-3-112,4-2-145,3-2-242,5-2-526,3 0-918,3-1-1743,2-1-4884,3-1 8682,-1-1 0,1 1 0,-1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06.1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18 158 14846,'22'-30'2487,"-4"5"-2011,-18 21-117,0 1-85,0 0-89,0 0-34,0 1-5,-1 1-17,1 0 0,-2 1-9706,0-1 10604,0 1 604,0 0 0,-1 0 0,0 0 1,0 0-1,-2 3 1051,0 1-1202,-1 3 256,0 2-776,1 1-229,0 1-85,2 1-330,0 0-58,3-1-1363,-1 1-245,2 1-70,1-2-179,3 1-46,2 0-215,1-2 75,0 0-40,0-2 359,2-2 448,0 0 360,-1-4 718,1 1 457,-1-3 519,1 1 312,1-4 818,0-2 140,0-5 190,0-3-324,0-2-583,-1-3-433,-1-2-331,-2 0-277,-2-1-866,-3 1-442,-1 0-692,-1 1 37,0 1 215,-2 1 12,-1 2-37,-2 3-168,-2 1-186,0 5 106,-1 1 604,-2 4 755,0 2 424,-4 3 724,-1 4 527,-1 4 648,1 2 530,0 1 13,2 0-592,2 1-858,1-1-503,4 0-792,0-2-125,3-3 1,1-5-1,1-2 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06.479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0 189 21242,'10'12'-6235,"-3"-3"4158,-7-9 4155,0 0-831,19 43-1718,-15-33 135,15 33 85,-19-43 251,0 0 2845,0-3-1366,2-3-1248,-2-3-241,2-4 9840,0-2-7600,0-2-2879,2-2-977,0 0-1303,2-1 1360,1-1-316,1 0 236,1 1 1615,2-1-11,1 2 12,1 0-18,0 2 1,0 3-12,0 1-5,0 4-11,-2 2 5,0 4 11,-1 2 6,0 2 28,-1 3 11,0 2 12,1 5 10,-1 2 12,0 3-6,0 0 1,-1 3-18,0 0-61,-1 1-118,-2 0-201,2 1-309,-4-1-476,2 0-688,-2 0-813,-1-1-957,-1 0-841,0-3 4470,-1-4 0,0-5 0,0-4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06.8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21192,'2'79'387,"-1"-8"-292,-1-33-22,0 0-17,0 2-12,0-2 7,0 2-23,0-2 5,0 0-10,0-3-6,0-1-6,0-4-17,0-2-16,1-4-62,1-2-84,0-5-146,1-2-156,0-3-208,0-4-212,0-2-225,-1-2-117,0-3-830,-2 0-1015,1-1 1,-1 0-1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07.497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1 404 21622,'50'-18'1398,"1"-1"1,35-12-537,-63 29-1395,0-2 375,-3 2-28,-1-3 349,-2 0-18,-1-1 572,-3 0-521,-2-1 279,-1-2 659,-2-1-389,-1 0-64,1-2-384,-3-1-331,1 0-98,0-3-435,-1-1-215,2-2-184,0 0 356,1-2 101,0 2 207,-2-1 175,2 2-17,-1 1 329,0 2 51,1 1 183,-1 3-69,0 2 231,-1 2 5631,0 2-6212,-1 2-696,-1 2-1434,0 0-46,-1 3-90,1 2 79,0 3-146,1 5 2692,-2 3-12,1 6-22,-2 4-33,-1 4-40,-1 3-28,-1 1 0,0 1-17,-2 2-11,-1 0-11,0 1-68,-1 1-33,1 0-33,0-1-23,1-1-6,1-5-11,1-2 1,1-6-7,0-4 1,0-6-6,1-3 11,1-4 39,1-3 85,-1-1 89,0-1 17,-1-1-45,2-3-79,-1-2-94,4-5-7,0-4-10,1-3-17,1-1 0,0-3-6,2-1-28,-1 0 0,3 0-22,0 0-28,1 2-12,0 4-27,0 1-23,-2 4-16,-1 3-35,-2 2 1,-2 4 28,0 1 61,-2 2 57,0 4 22,-1 3 27,0 3-10,-1 4 11,0 1 5,-1 4-5,1 0-11,0 2-29,0-1-55,2-2-90,0 0-135,1-3-145,1 0-124,1-2-105,0-1-107,1-3-168,0-1-393,1-3-576,1-3-577,0-1-924,2-2-443,-1-2 3893,-2 1 0,-4-2 0,-3 2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07.840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57 189 22001,'43'-17'2995,"-6"3"-1993,-27 7 414,0-1-519,0 1-233,-1-2-237,0 1-120,-1-1 780,0 0-924,-2 0-152,-2-1-743,-1 1-292,-2 0-324,0-1-145,-1 0-115,0 0 145,-1 1-90,-2 2-315,-2-1-90,-1 3 424,-2 2 808,-1 1 543,-1 3 785,-4 4 380,-1 3 601,-3 5 744,-1 3 482,-1 3-285,3 0-688,-1 3-442,3 0-862,2 1-489,2 1-509,4-2-508,2 0-332,3-2-86,3-2-106,3-1-307,3-3-186,5 0-262,4-3 595,5-2 564,4-3 585,5-2 439,4-3 399,5-4 630,2-3 534,1-5 590,0-4-246,-6 0-1417,-6 1 1,-15 6 0,-6 4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08.629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14 64 22378,'15'-38'986,"-4"12"-490,-15 43-990,1 2 38,-1 3 229,0 1 7,1 1 34,-2 1 48,2 0-347,0 2-35,0 0 317,0 0 100,1 0-104,0-1-3,1 0-39,1 0-88,0-2 101,0 0-27,0 0 53,0-2-1,2 2-64,-1-2 76,1-1-104,0 0 145,0-4-79,-1-2 133,0-3-110,0-3 30,1-3-134,-1-2-232,0 0 381,0-1 35,-1-1 1,0-1 0,1-1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08.864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 0 22169,'30'51'-5853,"-6"-6"4151,-24-26 2610,0 0-255,0 2-217,0-2-125,-1 1 49,-1-1-608,-1-3 1638,1-2-120,0-3-859,0-1-112,1-2-217,0-3 0,1-2 0,0-2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08:14.0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342 5 19244,'-15'-4'-23,"1"3"29,10 10 16,-2 2 6,0 4 11,-2 2 90,-4 10-17,2-4 185,-8 18-146,5-14 163,-13 38-264,12-27-14,-3 9 1,1 0-3,1-2 77,-1 4 1,0 0-16,2-7 184,-14 50-208,17-53 85,-10 39-95,12-48 106,-5 24-135,9-35 40,-2 12-56,4-22 73,1 4-51,1-11 50,1 0-1948,0-2 319,0-3-762,1 1-734,-1-2-3685,3 1 6721,-1 1 0,-1 0 0,1 2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09.025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 1 22169,'9'10'-6835,"-2"-1"4557,-7-9 4556,0 0-1887,20-2 1,-14 2-1,14-1 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09.399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0 271 22169,'6'3'-4067,"-1"0"2710,-5-3 2713,0 0-542,6 33-1302,-5-28-42,5 23 226,-6-38-118,0-3 1016,1-3 77,0-2-936,2-3 54,0-1 869,2-2 213,0 1-31,1-1-311,1 3 66,1 0 57,0 3 7,1 0 35,0 2 0,1 0 30,1 2 104,0 0-38,0 1 31,1 2 29,-3 2-100,33 52-2817,-28-25-244,24 41 114,-34-39 516,0-1-16,0-1-179,0-1-45,-1-1-15,-1-2 2736,1-1 158,-1-2-227,0-1-727,-1-2 176,0-1-79,-1-2 178,1 0-163,-1-1-26,0-1 0,0-2 1,0 0-1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09.814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0 188 22378,'72'3'-275,"-13"-2"213,-47-3 1019,0-2-140,1-1-9,-2-1-98,1-1-86,0 0 471,-1-1 162,1-1 3201,2-55-4458,-10 45 0,-1-40 0,-12 57 0,-3 2-2721,0 3-214,-2 4-54,-1 3 2972,-2 4 17,1 1 6,-1 3 38,0 1-21,1 1 16,2 2 11,1-1 1,2 1 10,3-1-5,1 0 0,4-1-16,1-1 38,2 0 34,4-2 45,3 0 56,5-3-17,3-1-17,6-4-44,3 1-34,5-6-57,4 0-44,5-4-61,2-5-365,4-3 11,4-7-844,2-2-258,3-3-2359,-1 0 3876,4-2 0,-27 10 0,-3 1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10.857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233 245 21242,'25'-96'1201,"-6"18"-828,-20 65-1534,-1 2 141,-2 1-44,-1 0-9,-1 3-80,-1 0-458,-1 2 363,-2 1 147,-1 2 1081,-2 0 389,0 2 505,-3 4 706,0 2 684,-1 5 424,-1 3-449,0 1-5,0 2-437,1 1-331,1 1-272,1 0-536,2 0-462,2 1-472,2 2-434,3-2-307,2 1-224,2-1 8,2-1-151,3-1-270,3-3-229,4-1-295,2-3 118,1-2 548,2-4 668,1-2 489,-1-2 462,1-4 850,1-3 570,0-4 913,1-2 202,-1-3-187,0 0-330,0-2-454,-2-1-401,0-1-538,-2 1-360,-3 0-628,-2 1-205,-2 2-365,-3 3-229,-1 1-95,-1 3-68,-1 1-97,-1 3-146,0 1-445,-1 1 74,-1 2 900,-1 0 553,1 2 1293,-1 1 531,0 5-389,-1 1 101,0 3 545,1 0-191,1 2-882,2 0-602,0 0-1227,1 0-404,0-1 548,0 0 190,1-1-138,2 0 57,1 0-168,1-1 77,2 1-41,0 1 107,0-2-152,1 1-9,-1-1 125,2-1 78,-2-1 768,-1-2 0,-3-3 0,-2-3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11.2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1 415 10472,'1'0'521,"0"0"7735,-1 0-7265,19 6-78,-14-4-207,14 4-241,-19-6-213,0 0-134,0-2-34,-1-1 5,-1-4-27,-1-1-17,0-3-6,0-2-11,0-1-22,0-2 16,0-1-5,1-1-17,0 1 17,0-2-17,1 1 11,1 0 0,0 1-5,0 1-12,0 0 0,3 1 1,0-1-6,2 1 11,1-1 5,3 0 1,0 1 5,2 0-5,1 1-1,1 0 6,1 0 6,0 1-22,0 1-46,0 3-27,1 2-57,-1 2-61,1 3-95,-1 1-186,1 4-211,1 1-337,-1 4-493,1 1-554,-1 1-606,-1 1-78,-1 1-2699,-2-2 5455,-3 0 0,-4-6 0,-1-1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11.632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27 211 21622,'54'-11'1573,"-9"2"-1080,-35 9-1010,-1 0 207,0-1 456,0-1 70,1-2 405,-1-1 245,2-1-147,-1-2 108,0 0 489,0-1 16,0-1-345,-2 0-324,-1 0-578,-2-1-420,-1 1-333,-2-2-437,0 1-236,-2 0-165,0 1-30,0 0 223,0 1-15,-2 0 75,-1 2-310,-3 0-208,-1 2 533,0 2 644,-2 1 409,0 1 324,0 2 418,-3 3 827,0 4 788,-2 4 872,-2 3-491,-1 2-608,0 4-378,-1 2-420,1 2-365,0 2-635,0 1-450,2 2-447,2-1 16,2-2 8,4-2-138,3-1-81,2-2-139,3-2-76,3-4-337,2 0-169,5-4-549,2-1 337,2-2 564,2-2 515,2-2 422,3-2 452,1-2 521,3 0 370,0-3 813,1-1-202,0-2-153,-2 1-362,-2-1-115,-2 1-355,-2 0-89,-4 2-431,-4 1 1,-5 0-1,-3 1 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12.266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191 0 21622,'-56'11'1481,"6"0"-791,35-1 953,-1 1-557,2-3-448,2 1-69,2-2-141,2-2 805,3 0-227,2-2-190,2 0-1353,1-1-905,0 1 65,2 0-1070,1 1-385,3 2 83,2-2 331,2 3 77,2-3 1070,3 1 979,0-1 55,3-2 1225,0 2 292,1-3 72,-1 2-606,-1 0 79,-1 0-543,-2 1-237,-2 1-279,-2 1-517,-1 0-229,-3 2-481,-2 1 679,-2 1 329,-2 1 601,-4 3 684,-4 1 554,-5 1 691,-4 0 561,-3 0 317,-2-1-678,-1 1-436,0-3-525,0-1-680,4-3-372,2-2-606,4-2-214,3-2-229,4-2 71,3 0-7,2-1-309,1 0 95,3-1 415,2-1 735,4-2-172,-1-1 1,-3 3 0,-2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12.623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93 66 21622,'8'1'-1071,"-1"0"715,-7-1 713,0 0-143,-30 56 817,22-36-487,-23 43-41,30-51-563,0-1 168,1-3-126,2-2-693,0-1-595,4-2-358,1-1 782,2-2 152,2 0 915,2-4 473,0-2 460,2-3 727,0-3 781,-1-2-367,-1-1-779,-2-2-461,-2-1-488,-1 1-524,-3-1-579,-2 0-525,-2 0-392,-1 2-80,-3 0-173,-1 2-89,-4 2-330,-2 2 158,-3 2 666,0 2 617,-3 3 482,1 1 405,-1 2 442,0 2 618,1 1 808,1 4 381,2 1-106,3 2-404,0 0-454,2 1-581,2 2-332,1 0-614,1 1-402,2-2 188,1-2 1,0-5 0,0-2-1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12.9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 1 21125,'-6'59'179,"0"0"0,1-4 1,1-9-74,1-16-28,2-2-33,0 0 0,1-1-17,0-2-11,1-1-12,1-1-33,2 0-67,2 0-134,1-2-186,0 0-223,1-2-292,0-2-364,-2-3-565,2-1-774,-2-4-302,0-1-2257,-1-2 5192,0-2 0,-3-2 0,-1-1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13.315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8 68 22169,'-4'94'-1314,"0"-17"872,5-69-536,1-1 111,2-2-697,-1-3 1084,2 0 613,1-2-133,0-2 752,2-1 345,3-3 598,1-4 473,2-1 771,0-4-808,-1-1-629,0-1-638,0-2-530,-1 0-399,0 0-268,0 0-335,-2-1-99,1 1 266,-1 1 121,-2 2 69,0 3 168,-2 4 104,-3 3 72,-1 2-36,-1 3-174,-1 0-810,0 7 16,-1 1 178,1 7-132,-1 2-62,0 3-55,1 1 7,0 2 241,2 0 620,2 0-157,3 1-413,1-2-149,3 0-143,1-3-185,2-2-80,0-2 233,1-3 414,1-4 567,0-3 630,3-3 529,1-5 682,-1-2-1151,-2-2 0,-8 2 0,-4 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08:14.5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20 10298,'3'12'3445,"0"-2"-2532,-3-10 2733,0 0-3736,-3-18 6,3 13 6,-3-13 33,3 18 68,0 0 49,0 2 29,0 2 39,0 3 331,0 12-17,2 9-264,0 1 600,7 27-633,-4-30 173,11 40-268,-9-39-23,5 15-6,-4-18-5,0 1-5,1 0-1,-1-1 51,4 13 0,-4-9 229,8 32-173,-8-28 213,6 39-270,-8-40 102,6 33-123,-8-38 16,5 17-44,-6-25 16,4 17-33,-4-19 5,2 14-11,-4-23-73,2 4 23,-2-9-366,1 1 80,-2-3-9495,1 0 9858,-1-2 0,0 2 0,0-1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13.5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24083,'16'61'67,"0"-1"0,-1-4 0,-4-8-22,-8-15-28,-2 0-6,1 0 6,1-1-28,-2-2 5,2 0-28,-1-3-44,0-1-96,0-3-61,0 0-123,1-5-191,1-2-207,-1-3-337,2-2-491,1-3-960,1-1-990,0-3-4145,2-1 7679,-1-2 0,-4 0 0,-1-1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13.9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1 146 21114,'53'-21'221,"1"1"0,37-15-159,-62 27-29,0-2-38,3 1-46,-1 1-94,2 0-135,-2 1-135,1 1-139,-2 2-101,-1 0-39,-2 2 15,-2 0 86,-3 1 117,-3 0 123,-4 1 95,-3 2 96,-3 1 151,-3 2 173,-1 0 230,-3 1 196,0 1 157,-1 1 84,0 1 0,-1 2-51,1 2-111,-1 0-130,0 3-121,0 0-103,-1 1-72,-1 2-73,-1 0-56,-1 1-45,0 0-50,1 0-17,0-2-50,1 0-79,1-3-134,1-1-202,0-3-230,1-2-296,1-2-404,3-4-683,0-1-1148,1-1-4560,0-2 7786,-2-1 0,-1 1 0,-1-1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14.1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10522,'56'8'-1196,"-11"-2"0,-40-1 1,-2-2-1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14.4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76 114 10175,'4'8'5792,"-2"-1"-4678,-2-7 2404,0 0-3250,-39 65-254,31-46 361,-27 48 153,42-62-46,2-1-23,3-2-67,3-1-112,2-1-84,4-4 170,1-2-259,1-4-6,0 0-17,-2-2 330,7-36 0,-4-5-498,-12 18 31,8-18 0,-11 8-48,-26 37 0,-2 4 1,-2 1-1,-1 2-11,0 2-45,1 2-73,0 2-94,4 3-147,2 0-162,3 2-185,4-1-190,2 1-280,2-1-460,3 2-509,1-1-358,3 0-768,4 0-320,2-2 3703,1-1 0,-4-4 0,-3-1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14.8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1 251 22431,'4'34'61,"1"-5"-50,-3-19 1,1 0 4,0-1-4,0 0 16,1-2-12,-1-1 12,0-1 12,0-1 32,-1-2 63,1-1 106,-1-1 352,31-51 1,8-20-617,-12 29-404,13-28 1,-1 5 393,-20 43 10,-1 3 1,-1 5 5,-2 3-28,-1 4 12,-2 3-6,-2 3-1,-2 2 854,0 2-808,0 4 16,-1 4 23,1 4 28,-2 2-23,0 3-11,-1 3 6,0 0-28,1 2 11,2 0-6,0 0-22,0 0-11,1-1-6,-1 0-55,0-1-68,-1-1-129,0-1-168,-1-2-235,0-2-303,-1-2-475,-2-2-886,0-2-891,-2-1-3421,0-3 6648,-2-2 0,0-3 0,-1-1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15.2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245 37 24004,'-25'-22'-129,"0"8"118,5 27 6,-2 3-1,0 0 6,1 0 0,1 0-17,3-1 0,3-2 17,4-1-16,6-1 16,1 1 16,5-2 29,3 1 11,5-1 11,4 0 6,4-1-11,3-1-6,3-2 5,1 2 7,1-2-7,0 1 6,-2-1-16,0 1-12,-2 0-11,-3 2 0,-3-1 22,-4 0 57,-4 0 122,-4 0 63,-2 0 16,-6 1-50,-6 2-113,-8 2-83,-7 3-40,-5 0-55,-4 1-74,-1 0-100,0-2-219,4-1-313,3-1-566,4 0-1367,3 0-2364,4-1-3835,3-2 8871,4-1 0,6-5 0,1-2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20.9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13071,'9'34'1210,"-2"-1"-858,-6-11-88,0 2-35,-1 1-44,1 1-39,-1 0-11,0-1-51,0 0-45,0 0-11,0 0-11,0 0-1,0-2-4,0 0-18,0-1-5,0-2 5,0 0-22,-1-2-11,0-2-67,-1-2-35,0-1-83,1-2-90,0-3-89,0-1-101,1-2-151,0-2-151,0 2-259,0-3-240,0 1 67,1-2-50,1-1-622,1 0 1910,0 0 0,-1-1 0,-1 1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21.3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21 264 10231,'-11'-3'3702,"2"1"-2643,9 2 2621,0 0-3467,22-72-730,-8 46 691,21-55-23,-15 65 130,1 1-202,1 0-35,1 3-21,-1 2-6,1 4-12,0 2 539,-2 2-544,-1 2 0,-1 4 6,-1 0-1,0 4 1,-2 1-1,0 1 1,-2 0 22,-2 0 17,-1 1 33,-4 0 23,-3 2 17,-1 1-6,-3 2 0,-5 1-28,-2 2-6,-6 1-5,-1 1-6,-4 1 6,-1 0-6,-2-1 0,-1-2-11,-2-1 11,-1-2 17,0-3 11,0-3 17,3-3-11,1-3-17,3-1-5,5-2-40,3-1-62,3 0-94,4-1-85,1 0-100,1-2-185,3 1-303,2-2-599,2 1-795,4 0-751,0 1-3445,1 2 6380,-3 0 0,-3 0 0,-2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21.8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205 1 17484,'-53'39'499,"7"-6"-275,29-17-28,1-2-6,0-1-5,1-1-22,3-2-23,1-1-67,3-3-45,2 0-34,3-3-10,2 0 16,1-1 33,4 0 6,3 0 29,4-1-12,2-1-12,3 0 1,2 0-39,1 0 5,1-1-11,1 0-6,-1 0 1,-1 1 5,-1 2-6,-1 1-11,0 3 23,-3 1 0,0 2 16,-3-1 23,-4 1 44,-1 0 68,-3 0 45,-2 1 33,-1 0-17,-5 1-22,-2 0-45,-3 0 1,-2 1-40,-2-2-17,0 0-11,-2-1-51,0-2 18,0 0-29,-1-1-11,2-1 1,1-2-46,2 0-78,3-1-297,3-2-319,2 0-341,2 0-399,1 0-302,1 1-454,3-1-251,3 1-2824,1-1 5299,1 0 0,-4 0 0,-1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22.3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30 168 6871,'-2'-3'1881,"1"0"-1460,1 3 5062,0 0-4929,24 9-27,-14-6-68,20 7-50,-21-12-50,2-1-46,0-1-44,1-2-34,0-1-22,-1-1-17,0 0-17,-1-1 0,0-1 17,-2 1 1,0-1 50,-2 1 16,-1-1 11,0 1 17,-1-2-22,-1 0 11,-1 0 0,-2 2-22,0 0-23,0 1-34,-2 2-38,-1 0-29,-2 2-33,-2 1-45,-1 2-39,-2 0-17,0 3 0,-3 2 0,-1 3 0,-1 4 5,0 1 7,-1 3-1,1 0 11,0 2 23,1 0-16,0 1 21,2 1-5,1 2 5,2 0-5,2 1-17,1 0-11,1 0-11,4-1-1,0-1-5,2-2-5,2-1-7,3-3-16,2-1-16,2-2-29,2-2-68,2-3-122,2-2-174,1-3-269,1 0-352,2-4-527,0-2-622,2-5-633,0-2-3170,-3 0 5924,-2 2 1,-9 4 0,-2 3-1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08:14.931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 75 22648,'28'-30'3713,"-2"5"-2154,-9 20-1783,1 1-46,-1 1-58,2-1 108,-3 3-190,1-1 636,-2 2-1133,0 0-57,10 3 681,-5 4 1,-2-1 0,-9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22.6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60 19227,'5'79'196,"0"-13"-123,2-52-1,0-2 12,3-1 23,0-3 22,2-2 11,0-3 22,1-2-16,1-2-18,1-2-27,0-3-23,-1-4 1,-1-1-1,-1-1-5,-1-1-6,0-2-16,-1-1-7,-2-1 7,1-1-18,-2 1 1,0-1-6,-1 1-17,-1 1 6,-2 1-17,2 2 0,-2 1 0,0 3-11,0 1-6,0 3-5,1 0-1,-1 4-5,0-1 6,0 2 5,1 0 11,0 3-10,2 2 4,-1 2-10,1 3-17,1 1-45,0 2-146,1 0-246,2 1-364,-1-1-538,2 2-705,0-2-735,0 0-6276,-2-1 9094,0-3 0,-5-4 0,-1-2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23.1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148 0 20918,'20'55'231,"-1"1"1,-1-5-1,-4-6-68,-11-7-51,-1 0-28,0-1-12,0-1-32,-1-2 0,0-3-7,0-2 6,-1-4-11,1-4 6,-1-4-6,0-4 11,0-4 62,0-3 84,0-2 61,0-3 241,0 0-470,-1-5-17,0-1 6,-2-4-12,-1-2 1,0-1 16,-1-3-11,0 0 0,-1 0 11,1 0-33,-3 2 10,1 1-21,-2 2 5,0 2 0,-2 1-17,0 2 6,-2 2 11,1 1 5,-2 2 7,1 1 4,-2 3 1,2 2 22,0 2-16,2 1 10,1 1 7,1 1-29,2 2 34,2-1-6,0 2 0,4 1 23,-1 0-18,5 0 7,2-1-1,3-1 6,4-1 0,1-2 0,3-1-11,2-2-17,1-1-11,2-1-34,-1-3-112,3-1-229,-1-1-270,1 0-419,-1 0-616,0 0-785,-2 0-751,-1-2-4054,-2 0 7281,-4 0 0,-5 1 0,-5 1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23.5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97 0 19725,'-4'65'-22,"3"-12"16,6-42 6,1 0 11,1-2 17,0-1 34,1-1 22,1-3 78,0 1 57,0-4 55,0 1 73,-2-2-28,1-2-11,-1-1-44,0-2-29,0-2-16,-2-1-12,0 0 0,-2-1-27,-1-1-24,-1-1-21,-1 0-29,-4-1-27,0-1 5,-5 1-17,-1-1-6,-3 2-16,0 1-22,-2 1-29,-1 2-33,0 2-6,0 1-67,1 3-67,0 0-96,2 3-173,0 2-118,2 2-229,1 2-375,2-1-489,1 2-609,4-2-560,1 1 10,2-2-1814,1-1 4632,0-1 0,0-2 0,0-1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23.6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14572,'7'9'2263,"-2"-1"-1782,-5-8 259,0 0-1312,16 69-973,-10-46-237,13 53-661,-15-63-3908,-1-2 6351,0-3 0,-1-4 0,-1-2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23.9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10321,'47'25'-1146,"-10"-4"1,-32-15 0,-3-3-1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24.2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1 240 22263,'23'-20'50,"-3"0"-33,-17 3 0,2 0-1,1 0-4,-1 1-7,2 0-5,1 0 0,1 1-11,3-1 17,-1 2-1,4 1 1,0 1-1,2 2-5,-1 1-5,3 3 5,-2 2-6,0 3 1,-1 0-1,-2 4 0,-2 3 18,-2 5 21,-1 3-5,-2 3 17,-3 2-23,-1 2-5,-2 2-6,-1 0-16,0 1-12,0-1-33,-1-1-62,0-1-124,-2-3-134,1-2-268,1-2-381,1-2-545,0-3-737,0-1-662,0-1-2549,0-3 5512,2-1 0,-1-2 0,0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24.5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52 20727,'34'57'213,"-6"-8"-179,-21-30-6,0-1-6,1 0 12,-1-1-17,1-3-6,-1 0 0,-1-3-28,0-2 34,-1-1 11,0-2 17,-2-2 39,0-1 73,0-1 117,0-2 112,-1 0 52,1 0-18,-1 0-78,1-3-107,0-2-62,0-3-66,1-3-34,0-1-23,0-3-33,0 1 16,0-3-10,-1 1-1,2-1 1,-2 0-23,2 0-17,-1-1-22,1 1-45,1 1-96,1 2-139,1 0-196,1 2-230,1 2-320,-1-1-368,2 3-472,0-1-447,1 2-381,0 2 50,-1 1-1535,-2 2 4218,-2 2 0,-4-1 0,-1 1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25.1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0 220 20610,'96'16'571,"-16"-5"-414,-61-14 5,-1-5-16,1 1-12,-3-2-5,1 0-6,-1 0 35,-2-1 27,-1 0 39,-2 0 39,-2 0-28,-1 1-11,-2-1-34,-2 1-44,-1-1-23,-2 1-39,-1-1-22,-2 1-17,-1 0-12,-3 1-5,-2 2-22,-1 1-23,-1 2 6,-1 0-6,0 3-5,-1 3 22,-1 2-6,-1 5-11,0 2 12,0 2-7,1 1-4,1 1-7,0 0 1,0 1-17,1 0 27,1 2-4,2 0 16,1 0 11,4 1-11,0-1 5,3 0-5,2 0 12,2-2-1,4 0-6,2-1 18,2-2-12,2-1 0,2-1 0,3-2-11,1-2 0,2-2 6,1-3 0,1 0-6,1-3-17,0-2 11,-1-1-5,0-3 5,-3-1 12,-1-2-12,-3 1 12,-2 0 0,-4 0-6,-2 1 16,-2 1 7,-3 0 5,-2 0 5,0 0 12,-2 1-11,0 0-1,0 2-10,-1 0-1,0 1 1,0-1-7,-1 3 7,1-1 10,1 1 18,0-1 10,0 0 12,-1-1-28,1-2-6,-2 0 0,1-3-5,-2 0 0,1-4-18,-1 1 12,0-3-11,0 0-6,0-3-5,1 0-6,0-1-11,1-1 16,0-1 1,1 0-12,1-1 18,2 2-29,1-1 6,4 2-12,2 1-5,2 2-11,2 2-28,1 2-23,1 1-27,2 2-46,2 2-55,2 2-90,2 0-163,2 1-201,2 1-314,1 0-464,1 0-668,1 1-772,0 0-471,0 0-2570,-4 0 5931,-4 0 0,-11 0 0,-5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25.5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298 0 22918,'-59'11'61,"6"1"-27,34 2 5,-1 0 6,2 0-6,1 0-5,2-2-17,3 0 5,2 0-22,3-2 0,3-1 0,2-1 11,4-2 12,3 1 10,4 1 6,5-1-11,5 1 17,3-2-17,3 0-5,-1-1-12,2 1-11,-2-2 5,-1 3-5,-2-1 12,-3 2-7,-4 1 1,-3 0 16,-4 2 17,-4 2 17,-3 0-5,-5 4-1,-6 0-22,-6 3 0,-7 0-11,-4-2-6,-3 1 0,-2-2-22,-2-3 0,3-3-11,2-3-29,5-3-33,6-3-101,3-1-218,5-3-286,4-1-381,4-2-459,2-2-583,5-3-722,4-1-370,7-2-2643,1 0 5847,0 2 0,-7 5 0,-4 3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25.8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1 108 14208,'5'10'5780,"-1"-2"-5180,-4-8 1814,0 0-2241,65-15-415,-41 10 393,51-11 83,-58 14-110,0-1-18,-1 0 0,-2-1-10,-2 1-1,-2 0 333,-2-1-288,-3 1 28,0 0 11,-2-1-28,-1 0-27,-1-1-40,-1 0-28,-1-1-12,-2 0-16,-2-1-28,-3 0-11,-2 1 0,-1 1-17,-3 1 6,-1 3-23,-2-1 6,0 3 16,-2 3 6,-1 3 17,2 5 6,-1 2 0,2 2 22,1 2 11,3 2 0,2 0 6,3 2 16,2 0-10,3 0 5,3-2 17,5 1-17,3-4 0,8-1-5,5-5-29,6-1-22,5-5-90,7-2-179,4-2-375,4-2-784,2 0-2726,0-2-5194,-5 2 8524,-8-1 1,-17 2 0,-8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08:15.3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17529,'55'38'795,"-7"-5"-638,-30-24-6,0 0 17,1 0 18,-2 0-12,1-1-6,-1 1 11,1-2 174,9 5-174,-6-4-39,8 3 22,-2-3-111,-5-2 21,17 6-66,-20-6 16,18 7-16,-23-7-185,11 6-56,-16-6-1071,4 4-44,-10-4-6776,-2 10 4563,-2-6 3563,-2 6 0,0-10 0,1-4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27.0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170 147 21959,'19'-79'488,"-6"16"-426,-17 60-34,-4 1-39,-1 2-12,-2 4 1,-3 3 0,-1 6 16,-2 3-11,-2 2 12,2 4-7,-2-1 1,3 2 0,1-3-6,2-1-5,4-1-12,1-1 17,4-2-5,1 0 5,3-1-16,0-2 16,3-2 11,3-2 12,2-3 27,4-1-10,0-3 10,3-2 1,0-4-12,1-4 1,1-3-1,0-2-5,-2-1 5,0-1 12,-4 1 5,-1 0 17,-3 1-11,-2 1 11,-1 1 0,-2 0 6,-2 3-1,0 2-10,0 2-18,0 1-38,0 3-46,0 0-134,-1 1 174,1 4 22,0 2 6,0 4 6,2 3 21,2 2 7,1 3 22,1 2 16,1 2-5,0 2 0,1 1-11,2 2-6,-1-2 12,2 2 5,0-2 5,-1 0 1,0-1-17,-1-1 11,-2 1 0,-1-1 11,-3-1-6,-1-1 1,-2-1-6,-4-1-6,-3-2-16,-4 0-23,-1-2-28,-3-1-11,0-2 0,-3-1-28,1-3-50,-1-1-84,0-3-130,1-2-156,1-2-207,1 0-387,1-1-935,3-2-1636,2-2-4912,3-1 8525,2 0 0,2 3 0,1 1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27.3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21825,'0'55'-76,"-1"-1"1,2 37-177,1-69-230,1-2-391,1-1-634,0-2-935,-1-3-868,0-2-3759,0-5 7069,-1-1 0,-1-4 0,-1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27.4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13116,'1'1'-1289,"0"-1"-741,-1 0 1,0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27.7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8668,'0'3'4649,"0"-1"2661,0-2-7070,28 69-1080,-20-42 1053,23 54-51,-27-59 335,1 0-380,-1-1 162,-1-1-190,0-3-10,0-3 5,-1-2 587,0-3-492,-1-3 67,1-1 57,-1-4 38,0 0-5,0-1-28,0 0-61,0-2-68,2-3-61,0-2-34,0-3-23,2-3-16,1-1-6,1-3-11,0 1-5,-1 1-12,1-1 6,-1 2-17,-1 1 0,1-1-17,-1 1-22,1-1-45,-1 0-90,1 0-134,-1 1-207,0 1-247,0 1-297,0 3-402,-1-1-545,0 3-520,0 0-470,-1 3-734,0 1 363,-1 1 3367,0 1 0,-1 0 0,0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28.1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0 182 19888,'54'-3'355,"-1"0"1,34-3-183,-76-7-16,0 1-23,-2-2 1,-1 1-18,-2-1-5,-2 1 0,-2-1-16,-1 1-12,-1 1-12,-2 0-4,-2 2-12,-3 1-6,-1 1-16,-1 3-6,-2 1-6,0 2-16,-1 1-1,0 1-10,0 2-12,0 2 0,1 2-5,0 2 10,1 1 7,1 3 5,1 0-6,0 3 23,0 3 0,2 0 5,-2 5 29,2 0-35,1 2-4,1 0 0,2 1-12,1 0-6,1-1-12,3-2-15,1 0-23,5-2-28,1-2-56,2-2-101,2-3-157,3-4-190,2-2-324,2-3-495,2-3-625,0-4-651,4-3-280,-1-6-1860,-1-2 4823,-3-1 0,-11 7 0,-4 2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28.4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229 1 21455,'-77'21'174,"15"-2"-135,53-11-5,1 3-12,1-1-5,1 2 5,1-1-22,2 1 28,1 0 0,1 0 17,2 1 17,2 1 33,3 0 68,5-1 50,3 0 39,2-1 6,5-1-18,2-1-38,0 0-40,2-1-44,-3 0-40,-1 1-5,-3 0 22,-4-1 101,-4 1 51,-6-1 10,-2 1-33,-7 1-78,-6 0-68,-6 0-22,-7 0 6,-4-1-51,-3 0-11,0-2-22,-1 0-68,5-3-100,3-1-225,5-1-385,5 0-528,4 0-1131,4 1-1607,4-1-4577,1 1 8643,1 0 0,0-3 0,0 1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29.1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 82 21842,'1'-47'263,"1"13"-83,4 47 22,0 6 10,-2 6-32,1 5-46,-4 6-33,0 1-68,-1 6-258,0-1 247,-1 3-22,0 0 0,-3 0-16,0 0-12,-1-1-34,1-1-22,-1-4-78,2-2-85,0-5-106,1-4-140,1-5-213,1-4-285,0-5-348,0-4-256,0-3-1054,2-4-2768,1-3 2354,1-3 3063,0 0 0,-2 0 0,-1 1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30.0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0 333 19714,'82'-17'778,"-14"2"-587,-57 5-57,-1-1-33,1-1-28,0-3-29,1-3 1,1-1-28,1-2-6,0 1-11,1-2-11,1 1 11,1-2 0,1 3 11,0-1-5,0 5-12,-1 1 12,-1 4-1,-2 2 1,0 2-6,-1 2 0,-3 2-6,-1 2 12,-1 0 11,-2 2 16,0 4 46,-2 3 10,0 4 29,-2 6 16,0 4-22,-1 5-16,-1 3-12,0 3-12,0 1-4,0 1-12,0 1-22,0 1-6,0 0 0,0-1-11,0 1 0,0-3-6,0-2 0,0-3 11,0-4 1,0-4 5,0-3-6,0-5-11,0-3 17,0-4 40,-2-1 49,2-3 29,-1-1 44,1-1-190,0-3-33,0-2-7,0-4-21,0-2-6,2-2-40,1-1-66,2 0-74,0 0-84,1-1-78,0 1-33,0 0-6,0 2 39,0 1 34,-1 4 28,-2 1 11,-1 3 27,-1 2 63,0 0 72,-1 1 79,1 0 56,0 0 16,1 1 34,0 0 12,0 1 44,1 0 90,0 2 123,1 1 90,1 1 56,1 1-1,-1 1-49,2 1-57,0-1-67,1 1-56,2-1-56,0-1-28,2-1-17,1-2-11,1-1 0,1-1-17,0-1 6,1 0-6,-2-2-11,1-2 0,-1-2-17,-1-1 6,-1 0-17,0 1 0,-1-1 0,-1 1 0,-3 1-5,1 0-6,-2 1-6,1 0 0,0 0 1,1 1 4,0 1-4,1 0-1,0 1 28,0-1 6,0 0 22,0-1 11,0-1-16,0 1 39,-1-1 11,0-1 33,-1 0 18,-1 0 5,0-1 5,-1 0-16,0-1 0,-1-1-28,0 1-17,-3-2-6,1-1-5,-2 1-6,0 0-5,0 1-6,-1 0-34,-1 1-5,-2 1-11,-1 0-18,-2 1-4,0 0-12,-1 2 0,-1 0-17,0 2 6,-1 0-17,-1 0-17,0 1 11,0 3 6,0 2 17,0 5 11,0 0-6,2 4 1,0 0 10,1 2 7,3 0 10,2-1 17,2 1 6,3 0 28,2-1 16,5 0 51,4-1-16,3-2-18,4 0-39,4-2-61,4-1-12,2-1-95,4-2-223,3-1-544,1-2-1317,2 0-3746,0-2-3249,-5-1 8560,-5-1 0,-15 0 0,-6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32.4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16448,'8'38'650,"-1"-6"-549,-6-17-40,2-1-38,-1 0-18,1 1-33,0 0-39,0 0-179,1 0-370,-1 1-538,0-2-750,0 2-415,-1-2-2509,1-2 4828,-2-2 0,0-6 0,-1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32.6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16476,'11'9'2661,"-3"-1"-2314,-8-8 1484,0 0-1819,4 70-46,-2-42-39,4 54-123,-3-59-269,0-2-430,0-2-708,0-2-889,0-1-639,0-2-3568,0-3 6699,0-3 0,-1-4 0,-2-2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08:15.6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317 11 17160,'-55'-6'879,"11"2"-504,38 10-22,0 2-33,-1 1-57,-1 4-50,-2 1-34,-1 3-28,-2 2-11,1 3-33,-3 1-7,1 2 1,-1 0 73,-5 12-113,4-9-22,-2 8-22,2-3-34,6-9-453,-4 24 22,10-28-1479,1 17 258,5-26 1669,11 12 0,-9-16 0,7 6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33.1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158 1 21355,'-24'29'72,"2"-2"-32,7-12 4,0 1-10,-2 1-12,2-1-16,1-1-6,2-1-17,2-1-16,3-3-7,2-2-10,3-2 5,2 1 28,4-3 12,3 2 16,5-1 0,3-1-5,3-1-1,2-1 7,3 0 4,0 1-4,1-1-12,-1 3 0,0 0 0,-2 2 0,-1 1 11,-2 3 0,-2 0 6,-3 1 16,-2 1 23,-3 1 34,-4-1 22,-2 1 6,-4 0 5,-3 0-16,-5 1-12,-4 0-11,-2-2-5,-3-1 5,-1-1-12,-1-3-10,1-2 0,-1-3-23,1-1-22,3-2-12,1-2-27,3-1-40,1-3-72,4 0-152,2-1-196,3 0-235,1 1-408,2 0-562,2-1-945,2 1-1743,4 0-1080,0 0 5455,1 2 0,-5 1 0,-1 2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33.5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 1 21108,'4'64'149,"-1"1"1,1-5-1,-2-7-9,-5-8-503,0-1 470,0-1-23,1-2-17,-1-1-22,1-4 161,1-3-161,0-4 42,1-4-75,0-6-7,0-2-33,0-5 272,0-4-261,1-2 22,-1-3 51,1-2 51,0 0 5,1-2-6,0-3-44,1-5-45,3-4-6,2-4-17,1-3 23,3-2-23,2-3 1,1-1 5,3 0-17,0 0 6,2 3 0,-1 1-12,1 4-16,-2 3 11,-1 3-17,-2 4-5,-2 4 33,-2 2-5,-3 4 27,-1 3 18,-2 6 5,-2 5 5,-1 5-27,-1 4-1,-2 4-27,-1 2-12,0 1-72,1 0-147,-1-1-228,2-3-315,0-2-480,2-2-646,1-3-794,2-3-399,2-3-2928,-1-5 6043,0-2 0,-3-5 0,-1-1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33.9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88 21 17792,'-21'50'493,"1"1"0,-13 33-235,31-66-50,1-1-63,0-1-22,2-2 6,2-3 56,1-1 61,4-3 107,1-2 50,4-3-22,-1-2-34,5-4-95,0-4-50,2-4-22,0-3-23,-1-2-34,-1-1-11,-2-2-23,-1 1 18,-2-1 22,-3 2-6,-3-1 28,-3 2-50,-1-1-17,-4 1-28,-2 0-39,-4 2 11,-2 0-40,-2 3 7,-4 2-34,-1 4-6,-2 1-22,-1 2-40,-2 2-50,2 2-78,0 1-106,4 3-108,2 2-100,3 1-117,4 0-124,1 1-156,4-1-209,0 1-261,5-1-383,2 0-418,4-1-203,4 0-1893,0-3 4313,0 0 0,-6-3 0,-2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34.1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7 397 9184,'9'9'4077,"-2"-1"-3035,-7-8 4957,0 0-5831,-4 4 5,2-7-21,-3 1-18,2-9-16,1-1-1,-1-2-5,1-1 11,1-4 1,1-3 21,0-2 6,0-3 1,1-1-6,2-1 0,1-1-23,4 2-28,-1 1-28,3 4-44,-1 1-12,2 3-11,0 4-17,2 2-5,-1 3-29,2 2-27,0 1-79,1 3-96,0 1-139,1 1-229,1 2-354,1 0-543,1 2-683,1-1-728,2 3-4358,-2-2 7287,-2 0 0,-9-2 0,-3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34.5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22884,'1'39'762,"1"0"-611,2-12-61,-1 3-18,1 2-32,-1 0-7,1 3-5,0-2-17,0 1 12,2-1-23,-1-3-6,1-2 1,0-1-18,1-5-33,-1-2-50,-1-3-107,1-3-117,-1-3-169,-1-2-162,-1-3-95,0-2-174,-1-2-784,-1-1-1271,-1-4-4493,0-1 7478,0-2 0,0 2 0,0 2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34.7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 80 13149,'-6'-2'4285,"2"1"-3512,4 1 600,0 0-1357,55-35-21,-35 27-18,43-25-44,-48 35-140,1 0-224,1 1-393,1 0-571,2 0-672,1-1-487,2 0-1210,1-2 1244,-2 0 2520,-3 0 0,-10 0 0,-4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35.1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1 107 20274,'57'41'487,"-8"-8"-353,-31-32-5,1 0-6,1-1-16,0-1-18,1-1 1,-1-2 2022,29-45-2039,-33 30-6,19-33-17,-39 42 6,-3 2-16,0 0-1,0 1-17,-2 1-5,0-1 0,-1 3-12,0 1-10,0 1-6,-1 2-12,0 2-10,-1 3 27,0 3-16,-2 4-1,1 2 23,-1 0-22,1 3 33,1 1 0,1 1-5,2 1-1,1 0 7,2 1-1,2 1 0,2 0 0,1 0-11,1 0 0,2 0 0,2-1 23,3 0-40,2 0-11,3-2-39,1 0-107,2-3-67,2-1-179,2-3-185,1-3-202,2-2-307,1-3-342,0-2-482,1-1-538,0-3-269,0-2-711,0-6 852,-2 0 2604,-3-1 0,-9 5 0,-4 2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35.4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226 25 22744,'-51'1'495,"0"0"1,18-28-493,-18 56 0,12 11-3,39-29 0,3 0 17,3-1 0,4-1 16,5 0 12,2-1 5,3 0 1,2 0-6,1 0-12,1 0-27,0 0 16,-2 1-5,-1-1 0,-5 0 22,-2 1 17,-4 1 22,-4-1 23,-3 1-6,-5 1-16,-4 1-29,-4 1-27,-5 1-1,-3 0-16,-1 0-12,-1-2-22,1-2-62,3-2-55,1-2-113,5-2-240,2-2-353,3-1-517,3-1-911,1-2-1193,3-2-4874,2-3 8346,1 1 0,-2 2 0,0 2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35.7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23439,'34'45'386,"-6"-2"-308,-25-11-5,-1 2-17,0 1-22,-2 1-6,2 0 0,-2 0-17,1-1 11,-1 0-16,0-3-17,0 0 0,-1-3-34,0-2-28,-1-1-84,0-4-95,0-2-134,-1-3-169,1-3-145,0-2-146,1-5-179,0-2-280,1-3-812,3-1-891,1-4-4699,3 0 7707,-1-3 0,-2 3 0,-1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36.0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1 176 21467,'47'-29'636,"-1"0"0,34-20-267,-53 36-89,-2 1-84,0 1-78,-2 2-68,0 1-33,-1 2-28,1 1-51,2 2-111,-1 3-214,3-1-279,-1 1-438,1 0-811,-1 1-1351,0 1-4917,-3 0 8183,-4 0 0,-10-2 0,-3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08:16.0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18930,'38'14'655,"-5"-3"-576,-19-12-29,1-1-11,-1 0-16,0 1-7,0-1-10,1 1-12,0 0-16,1 0-174,5 0-162,-4-1-5927,17 2 6285,-16 5 0,4-3 0,-16 3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36.3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21248,'9'87'-4520,"-1"-15"1574,-4-63-1624,2-2 1097,-1-2 3473,-1-2 0,-1-2 0,-2-1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36.5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 0 16975,'10'12'4570,"-2"-2"-4228,-8-10-112,0 0-276,-9 68-727,7-42 437,-7 54-271,9-61-1225,0-2-1753,1 0-4777,1-3 8362,-1-3 0,1-5 0,-2-3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37.0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321 1 23999,'-74'15'89,"0"0"1,22-36-90,-20 62 0,24 5 5,53-42 18,4-1 10,5 1-5,4-2 0,4 1 6,3-1 0,3 0 5,1 1-6,0 1 7,-1 1-7,1 1-22,-2 1 1,-1 1-1,-3 0-6,-3 1 12,-3 1 22,-5 0 12,-4 0 55,-4 1-5,-4 0-6,-5 2-28,-4 2-33,-7 1-12,-4 1 1,-2-1-12,-1-1-33,-1-2-29,0 0-27,1-3-45,1 0-73,2-4-96,3-1-167,2-2-202,3-1-347,4-2-907,2 0-1373,4-1-4173,1-1 7461,1-1 0,0 1 0,0 2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37.4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170 1 17311,'5'7'4868,"0"-1"-4840,-5-6 39,0 0-50,-36 61-357,25-38 379,-25 47 6,34-52 119,2-3-74,0 0 16,2-3 40,1-1 39,2-2 61,2-2 333,1-4-255,2-1-44,1-3-44,2-3-74,2-3-28,0-4-33,2-2-6,-2-3 12,1 0-18,-2-3 29,-2 1 0,-3-1-6,-2 0-11,-4 1-28,-3 2-34,-4 0-28,-3 3-5,-6 0-23,-2 4-22,-4 1-34,-1 3-33,-4 2-63,1 3-77,-2 3-90,1 2-124,2 6-150,1 1-196,3 2-343,3 0-643,4-1-981,3-1-1052,4-2 3825,1 0 0,3-5 0,0-1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37.7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 0 22823,'8'74'851,"-2"-6"-594,-10-25-503,0 0 453,0 1-33,0 0-46,0-3-55,1 0-28,1-3-17,-1-1-22,3-3-1,-1-2 120,1-2-232,1-4-37,1-2-225,0-4-180,2-3-224,1-4-20,0-3-769,2-2-1049,-1-3-1309,2-3-3989,0-1 7909,-2-1 0,-2 0 0,-2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38.1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51 30 21691,'-29'84'454,"7"-16"-247,28-60 40,0-2 38,2-2-16,1-2-6,2-1-56,3-3-72,1-3-12,2-4-67,3-4-17,1-2 6,0 0-28,0-2 16,0 1 7,-2-1-7,-2 1 6,-2 1 6,-3 1 17,-3 3 22,-2 1-23,-2 2 12,-2 1-11,-2 1-40,0 3 12,-1 1-29,1 1-21,-1 0 16,0 3 28,0 1 22,0 4-28,0 2 29,-1 4-18,1 1-5,-1 2 6,0 1-34,1 1-11,2 1-28,2 0-45,3 0-135,3 1-184,1-3-252,2-1-336,0-3-489,2-4-995,0-2-1172,1-4-4647,0-2 8294,-3-2 0,-5 0 0,-4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38.4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25113,'2'52'274,"0"1"1,3 37-157,-5-55-17,1 0-28,1 2-12,-1 0-10,2 1-23,-1-2 5,1-2-27,0-2-1,-1-3-10,0-3-6,0-3-6,-1-2-28,-1-5-45,1-2-61,0-3-45,1-1-73,0-3-67,0-2-79,2-2-128,-1-1-162,3-1-236,0 0-583,2 0-1305,0-1-3942,0 1 6771,-1 0 0,-3-1 0,-2 1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38.7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0 290 24155,'45'-55'293,"0"1"0,-4 4 1,-3 11-65,-5 20-32,2 2-52,1 1-44,1 2-50,-1 3-29,0 4-5,-2 3-17,-1 1-6,-3 3-11,-2 1-5,-1 3 0,-4 0-6,-1 3-12,-1-1-10,-2 2-12,0 0 1,-2 2-6,-1 0 10,-3 3 23,-3 0 1,-2 3 33,-3 2 5,-2 4-10,-3 2 16,-1 1-28,-1 0-28,-2 0-83,0-1-152,1 0-264,1-1-430,1-1-847,1-1-1903,0-1-5210,0-3 8934,2-4 0,-1-6 0,0-4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38.9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16292,'54'34'-6677,"-11"-2"2801,-39-14 3876,-2-3 0,-1-7 0,-1-4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39.2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6 123 21674,'20'46'406,"-1"0"1,17 29-206,-20-71-16,2 0-11,1-3 16,1 1-39,1-2-11,0-2 0,-1-2 6,-1-3-1,-2-3 18,-2-2-6,-2-2-17,-1-1 378,-21-36 0,-10-4-551,4 22-113,-7-20 1,-5 9 61,0 43 12,-1 4-24,0 3-27,1 4-50,3 2-63,3 2-100,4 0 122,5-2-419,3 1-156,5-2-243,2 0-390,1-1-595,5 0-783,2 0-426,7-1-2913,2-1 6139,-1-2 0,-6-4 0,-3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08:16.3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47 5739,'1'1'426,"0"0"8535,-1-1-8597,32 2-66,-17-5-86,28 1-44,-24-4-56,1 0-50,2-1-28,9-1-370,9 1-186,-7 1-3331,11 1 1954,-28 4 1899,8 2 0,-19-1 0,1 1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39.6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1 221 22481,'32'72'487,"-4"-14"-296,-22-55 49,1-1 35,-1-1 10,1-1-33,0-3-16,1-2-29,0-3-22,0-3 5,0-1-39,0-4 12,0 0-23,0-4-5,-1 1-7,0-3-16,-1-1-16,-1-3-1,1 0-11,0-3-23,1 0 1,2 2-17,1 2 224,78-6-197,-58 26 12,56 1-5,-77 29-1,-1 3-22,-1 2-11,-1 1-23,0 0-5,-1-2 6,1-1-7,-1-2-21,1-2-29,0-2-55,0-4-85,1-2-84,-1-2-167,1-4-214,0-1-420,1-4-1119,1-2-4241,0-1-2828,0-2 9247,-2 0 0,-3 0 0,-2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6:53.5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118 52 17507,'-14'-2'5,"2"1"12,10 5-17,0 1 0,-1 0 0,1 1-17,0-1 12,0-1-12,0 0-5,1 0-12,1 0-5,0-1 5,0 0 6,0 1 17,0-1 0,0 0-12,0 1-16,0-1 6,1 0 10,1 0 23,1 0 6,-1 0 5,1-1 6,0 0 0,-1-1 16,1 0 18,-1 0 33,1-1 39,-2 0 62,1 0 67,-1 0 5,1 0-5,-2 0-33,2-2-45,-1-1-28,0 0-12,0-2-11,0 1-16,-1 0 5,1 0 11,-1 0-6,1-1 12,-1 0 6,0 0 10,0 0-5,0-1-5,0 1-12,-2 0-17,1 1-11,-1 0-22,1 1 0,-1 1-34,0 0 0,-1 1-28,2 0 1,-2 0-7,1 1-10,-1 0-7,0 0-10,0 0-17,0 0-12,0 0 12,0 0-17,0 0 6,0 1-1,0 1 7,0 1-1,0 1 0,1 1 0,-1 0-11,1 0 6,1-1 0,0 0-6,1 0 0,-1 0-12,1 0 18,0 0 0,0-1-1,2 1 6,0 0-16,2 0 10,1 0 18,0 0 22,1-1 11,2-1 5,-1 0-5,0-1 6,1 0-1,-2 0 23,0-1 6,1 0 5,-1 0 12,0-1 10,-1 0 12,0-2 11,-1-2-11,0 1 0,0-2-1,-1 0-10,0 0 11,0-1-1,-1 0 7,0-1-1,-2-2 1,0 1-1,0 0 6,0 1 22,0 1 18,0 0 16,-1 2 11,-2-1-6,1 2-21,-2 0-12,1 1-28,-1 1-23,-1 1-27,1 0-17,0 0-34,-1 1-28,0 0 0,0 0-22,1 1 17,-2 1 10,1 2-4,-1 2 21,1 0 6,-2 3-5,0 0 0,1 1-6,-1 1-6,1-1 6,2 0-28,0-2-6,1 0-22,1 0 12,1-1 10,1 0 12,0 1 16,0 0-5,0 0-6,1-1-5,1 0-1,1-1 12,2 1-6,0-3 6,1 1 11,0-2 6,0 0 16,1-2 17,-1 0 12,0-1 16,1 0 17,-1-1 0,-1-1-6,2-2-5,-1-2 5,1 0-5,-2-2 11,1 1 11,-2 0 1,0 1 21,-1 0 6,-2 1-11,1 0 0,-2 0-11,1 0-11,-1-1-1,0 1 7,-1-1-7,-1 0 2,-1-1-13,-1-1 0,1 1-16,-2-1 11,0 2-17,-1 0-23,1 2 7,-1 0-12,0 2-12,1-1-4,-1 2-18,0 0-16,0 1-6,0 0 5,-1 0-11,1 1 0,0 2-11,0 0 17,1 3 6,0 0 0,1 1 10,0-1-38,0 2 0,3-2-18,-1 1-4,2-1 16,-1-1 0,1 1 11,2 0 22,1 1 23,2-1-11,2 0 17,-1 0-1,2-1 1,0-1 11,0 0 11,0-1 5,1 0-10,-2-2 10,2 0 12,-2-1 6,1 0 10,0 0 12,-2 0 17,1-1 5,-1-2 34,-1-1-17,0-1-6,-1-1 6,-1-1-11,0 1 22,-1-1 11,0 0 6,-1 0-5,0 0 22,-1-1-5,0 0-7,-1 1 23,-1-1-28,-2 1-17,0 1 1,-1 1-1,0-1-17,-1 3 1,0 0-29,-1 1-16,0 0-12,0 1 0,0 1-10,0 0-35,2 0-5,-2 0-17,1 1 1,0 1 21,-1 2-22,1 1 1,0 0-7,0 1 1,0 1-12,0-1 12,1 2-1,0-1-10,2 0 5,0 0 11,1-1-11,2 1 0,-1 0 6,1 0-18,0 1 29,1 0 11,0 0 6,3-1-6,0 0 0,3-1 17,0 0-6,0-1 11,2-1 12,-1-1-17,0 0 44,-2-2 12,1 1 5,0-2 18,0 0 4,0-2 1,-1 0 6,0-2 10,0-2-16,-2 0 5,0-1 1,-1 0-6,0-1 11,-3 0-6,1 0 12,-1 0-18,0-1 7,0 1-6,-1-2-1,0 2-10,-2-2 5,-1 0-16,-2 0-12,0 0 17,0 2-28,0 0 5,-1 2 1,1 0-6,-1 1 0,0 0-6,-1 2-16,0 1-23,0 1 0,0 1-5,0 0 0,1 0-12,0 0-5,1 3-23,0-1-11,1 2 12,0 1-12,0 0 11,2 1 1,-1 2-6,1 1 16,1 1 23,0 0-5,1 2-7,0-2-4,1 0 10,0-2 0,1 0 6,2-1 6,1 0-12,1-1 6,1 0 6,1-1 5,-1-2-5,2 1 11,-1-2-6,0 0 11,1 0 12,0-1 5,-1 0 0,1 0 17,-1-1 11,-1 0 6,0 0 22,-1-1 1,1-1-7,-1 0 12,1-3-17,-1 0 6,0-1-6,-1-1 11,0 0 0,-1-1 11,-1 2 18,-1-2-1,0 1 0,-1-1 6,0-1-12,-1 0-10,-1 1-6,-2 1-12,-2 0-27,1 1 11,-2 1-12,0 1 1,0 0 5,-1 1-22,1 1 5,-1 1-11,0 0 1,-1 1-24,1 0-4,-1 1-18,2 1-11,-1 3 6,2 0-6,0 2 17,-1-1 0,1 2-17,1 0 1,0 0-12,0 0-12,2 1-4,0-2 4,1 2 18,1-1-12,0 0 40,1 1-6,0-2-6,2 1 6,1-1-5,3 1 16,0-2 6,2 0-6,1-1 11,1-1-10,0 0 21,1-1 18,-1-2-12,1 1 11,-1-2-5,-1 0 0,0 0 33,-1-2 17,0-1-11,0-1-5,-1-3-1,0 1-11,-1-2 12,0 1 16,-1-1-28,0 0 17,-3 0 17,1 2 11,-2-1 0,1 1 17,-2-1-6,0 1-5,-1 0 5,0-1-6,-2 0 1,-2 0-12,1 0-10,-3 1-12,2 1-5,-2 2-18,0 0-5,0 1 6,-1 1-17,1-1-6,-1 1 0,0 0-17,-1 1 6,0 0-5,0 0-6,2 0-6,1 1-39,1 1-23,1 2-5,0 1-17,2 1 11,0 1 23,1 1-11,0 2 5,1-1 6,2 0 11,1-1-6,3 0 1,1-2-7,0 0-38,3-2-51,0-1-84,2 1-162,0-3-213,3 1-314,0-1-621,3-1-1687,-1 1-5321,-2 0 8559,-2 2 0,-6-2 0,-4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7:01.0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9 14510,'29'-5'-145,"-5"1"61,-19 4-62,2 0-134,-1 0-185,2 0-184,-1 1-214,1 0-213,0 1-60,0-1-64,-1 1-1510,1 0 2693,-2-1 17,0 1 0,-3-1 0,-1-1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7:01.3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5739,'13'6'12,"-2"-1"335,-11-5 2542,0 0-2804,19 10 5,-12-6-23,16 7 0,-19-10 0,1 0-44,-1 0-12,0 0-45,-1 0-106,2 1-191,-2 0-201,0 1-134,1 1-337,-1 1 51,1 0 952,-2-1 0,0-2 0,-1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7:01.5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5739,'0'0'0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7:01.7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5739,'9'6'0,"-1"-1"0,-8-5 0,0 0 0,0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7:01.9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11390,'30'24'-1988,"-4"-4"1086,-19-16-5,1 0-947,1 0 1854,-1-1 0,0-1 0,-4-1 0,-1-1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7:02.1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8377,'60'48'-2397,"-9"-9"2156,-40-37 241,-1-1 0,-5-1 0,-3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7:02.3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10707,'88'37'-4968,"-18"-6"4769,-63-28 1,-4-1 0,-1-1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7:02.5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12130,'91'25'-1559,"-22"-5"0,-63-20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20:26:22.4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08:16.9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38 1 20487,'-10'39'778,"3"-3"-476,7-14-5,2 1-33,-2 3-1,1 2 1,-1 0-29,0 2 252,-2 29-397,1-20 66,-5 55-122,2-52 28,-2 55-46,4-57 12,-1 43-28,3-52 0,1 28 0,0-40-33,1 8-23,0-22-426,1 0 174,-1-4-2403,0-1 1148,0-2-4502,2-2 6065,1-3 0,-1 2 0,-1 1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7:04.4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146 1 23080,'-26'19'39,"5"-2"-22,16-8-6,0 0 6,-1 0-6,2 2 12,-2-2-6,2 1-12,-2 1 6,1 0-11,0 0 6,0 1 0,0-1-1,1 0-5,-1 0 6,1-1-1,1-1 7,0 0-1,0 0 6,0-1-12,0 1-5,1-2 17,-1 1-17,1-1 6,1 0-1,0 0-5,0-2 6,1 0-6,0-1-6,0-1-5,0-1 0,0-1 16,0 1 1,0-2 2055,0 1-2010,-1-1-1,0 0-16,-1 0-29,1 0 1,4 1-6,0 0 0,3 2 0,0 1-6,1 0 1,1 0 5,1 0 11,1 1-5,1-1 10,1 1-10,1 0 0,-1 0 10,1 0 7,1 0 10,0-1-33,2 2 23,0-1-18,1 0-5,0 1 45,1-1-34,-1 1 6,0-2 0,0 1-23,-1-1 18,-1 0 4,-1-1-10,-1 1 5,-1-2 6,-3 1-6,-1-1 0,-2 0-11,-1 1 12,-2-2-12,-1 1 0,-1-1 28,-1 0-12,1 1 7,-1-1 5,1 1-11,-1-1 11,1 1-12,0-1 7,-1 0-18,1 0 12,-1 0 6,1 0-18,0-1 12,-1 1-8005,1-1-967,-1 1 8955,1 1 0,-1-1 0,0 1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7:06.4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149 67 20492,'18'-16'370,"-3"4"-314,-14 8-11,1 1-12,0 0-5,1-2-5,-1 2-1,0 0 17,1 0-5,-2 0 22,0 0 22,0 1 1,1-1 5,-2 2-28,0-1-17,0 2-106,0-1 89,0 3 0,0-1 12,-1 3 5,0-2 12,0 2-12,-1 0 0,1 1-11,-2 2-6,1-1-5,0 1 6,0 0-1,0-2 6,0 1 0,0 0 0,-1-1-11,1 1 11,0-1-11,-1 1 11,1 0-6,-1 1-5,-1-1 11,1 1 5,-1-1-4,0 2-1,0-1-11,-1 1-11,0 0 5,0 1 6,-1 0-6,0 0 0,0 1-5,-1 0 10,1 1-4,0-1 4,1 1-4,-1-1-12,1-1 11,0 0 0,0-1 11,1 0 6,0-1 6,1 0 0,-1-2 5,1 1-6,-1-1 7,0 0-7,1 0 6,0-1 6,-1 0-6,0 0 6,1-1-6,-2 2 1,2-2 4,-1 0-10,0 0 11,1 0-12,0-1-16,1-1-39,1-1-34,0 1-398,1-1 107,0 2-259,0 0-474,1 1-797,2 1-1085,2 1-1682,1-1-565,0 2 5209,-1-3 0,-2 0 0,-1-2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7:19.8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9 19227,'-19'-6'0,"1"4"0,4 6 5,0 2-5,0 1 6,1-1-12,1 0 6,1 0 12,1-1-24,2 1-4,1-1-24,1 0-44,1-1 12,3 0-1,0 1 11,1 0 29,1-1-13,0 2 24,2-1-18,1 0 18,3-1 5,0 1-5,2-1 27,1 0-27,3 1 16,-1-1 6,1 1-11,0 0 6,0 0-1,-1 1 12,0-1-6,-2 2 28,1 0-28,-2 2 5,0 0 6,-1 1 6,-1 0 0,0 1-6,-2-1 23,-1 2 5,-2-2 57,0 1 38,-2-1 46,-2 0 27,-3-1 22,-2 0 7,-1-1-18,-1 1-5,-1-2-51,0 0-5,-1-2-12,1-1 1,1-2-28,1 0-12,1-2-33,2 0-56,0 0-6,1 0-62,2 0-72,0-1-157,1-1-235,0-1-403,1 0-724,1 1-666,0 0-671,1 1-2740,1 0 5719,0 0 0,0 1 0,-1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7:20.2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0 18050,'-27'42'11,"0"0"0,-17 29 6,41-53 28,1-1 17,2 0 22,0-3 33,2-1 74,2-3 89,1-2 84,2-3 45,-1-2-22,3-1-79,0-1-79,2-3-55,1-1-40,0-3-16,1-4 10,1-1-16,-2-2 0,1-2 12,-2 0-24,-2 0 18,-1-1 0,-2 0-1,-2 0-5,-2 0-16,-1 0-1,-2 1-11,-2 1-5,-3 1-29,-2 2 1,-2 2-29,0 1-22,-2 2-22,1 2-46,-2 1-49,2 1-74,0 1-95,0 1-112,2 2-150,0 1-130,3 2-179,2 0-280,1 1-386,2 0-460,0 1-555,2 0-1192,2-1 1036,1 0 2694,1-2 0,-2-2 0,-1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7:20.5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 0 16488,'5'3'3237,"-1"-1"-2610,-4-2 734,0 0-1322,-1 4-11,2 5 6,-1 7 5,2 6-17,0 2 23,-2 3-6,0 0 1,0 1-1,-3 0-22,1 0-17,-2 0-17,0-2-17,0 1-33,1-3-118,0 1-173,2-3-264,0-1-352,2-3-600,2-2-650,1-1-800,1-2-6807,1-3 9739,0-2 1,-3-4-1,-1-2 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7:20.9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0 111 17596,'11'51'350,"1"1"0,7 31-53,-12-76 23,1-1 33,0-1 28,0-3 0,1-1-34,-1-1-56,2-2-67,0-2-79,2-4-21,0-4-18,2-1-16,-1-3-1,-1 0 18,1-3 5,-3 1 5,0-3 1,-2 1-17,-2-1-17,0 0 0,-1 0 23,0 2-18,-1 2 7,1 0-18,-1 4-22,0 1-11,-1 3-6,-1 1 0,0 3-33,-1 1-17,1 3-29,-2 0-32,0 1 66,2 1 12,-1 1 10,2 2 1,1 2-6,0 3 12,1-1 27,1 3 12,1-1 16,-1 3 17,1-1-5,0 2-23,0 0-11,0 0-22,1 1-17,0-1 5,1 0-22,-1-1-34,0 0-89,1-2-146,-1 1-263,0-3-392,0-1-583,1-1-885,-1 0-1047,-1-3-4587,-1 0 8026,-2-2 0,-2-1 0,0-1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7:21.2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23595,'8'70'555,"-1"-8"-443,-7-34-17,0 0-28,0 1-33,0 0-12,0 1-16,0-2 22,0-1-23,1-1 7,1-1-12,1-1-6,-1-2 0,1-1 6,0-2-22,0-4-17,0 0-17,-1-4-28,-1-2-51,1-3-77,-1-1-85,1-2-106,-1-1-73,1-2-28,0 1-158,1-1-329,-2 0-605,3-2-1154,-1-2-2000,2-2-1053,0-1 5803,-1 1 0,-1 2 0,-1 2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7:21.5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0 135 23164,'53'-34'121,"-1"1"1,-4 2-1,-7 8-87,-15 17-23,1 2-50,0 2-28,-1 0-107,1 2-224,-1 2-290,0 1-433,-2 3-626,1 1-836,-2 2-788,0-1-4275,-4 0 7646,-3-3 0,-7-1 0,-5-3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7:21.6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21489,'8'54'-59,"0"0"0,0 20 1,0-51-1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7:21.8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19025,'3'2'67,"-1"0"-319,-2-2-3025,0 0 0,0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08:17.3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0 180 18919,'49'-87'705,"-6"16"-514,-26 63-57,-1 2-33,-2 3-23,0 0-5,-1 2 0,-1 0-11,1 1 134,22 9-163,-16-2-5,26 18-6,-31-10 242,12 22-130,-18-19 404,3 26-314,-9-24 0,-2 11-5,-5-14-29,-2 1-27,-4 0-46,-2-1 102,-11 7-119,3-7 186,-28 10-224,22-17 72,-37 5-123,37-13-324,-24-3-203,35-1-7499,-4-2-504,17 3 8519,2-1 0,1 2 0,0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7:22.1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91 15 9324,'5'9'4397,"-1"-1"-3440,-4-8 2734,0 0-3534,-44 69-562,32-45 556,-32 53 6,44-62 149,3-3-59,1 0 55,3-1 51,2-1 22,2-2 0,1-2 374,2-2-469,1-2-56,2-2 672,34-35 1,2-8-791,-20 16-72,20-17 0,-11 1 22,-42 28-23,-4 0-22,-1 1-22,-5 2-45,-1 0-39,-1 3-51,-2 2-61,-1 3-95,0 2-124,-1 2-179,-1 3-275,1 2-351,2 3-562,1 2-548,3 0-532,3-1-443,3 0-370,2-2 3686,1-1 0,1-3 0,0-2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7:22.4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0 193 22347,'26'37'509,"-6"-10"-481,-20-36-17,0-3-22,0-2 11,0-2 11,2-1 1,1-2 16,1-1-23,1 1 6,1-2-16,2 1 10,3-1 12,0 1-11,2 2-1,0 2 7,2 2 424,48 71-464,-41-36-343,34 56 80,-53-53-314,-2-2-622,0 2-1226,-1-2-1748,0-1-4284,-1-4 8485,-1-4 0,1-6 0,-1-4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7:23.1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 0 22907,'-10'37'291,"2"-4"-224,3-14-17,1 0 1,2 0-18,-1 0 7,3-2-12,-1 1-6,1-3 0,1 1-10,1-2-7,1-1 6,1-3 1,1-2 10,-1-3 17,0-1 6,1-3 28,1 0-23,1-1-11,2-3-16,4-1-23,1-4-17,1-3 0,1-1-11,0-1-5,-1-1 5,-1 1-17,-1-1 6,0 1-34,-3 2 0,0 2-17,-2 3 6,-1 3 17,-1 1 6,-2 2-7,-1 0 12,0 0 0,0 0 17,0 1 39,0 3 6,0 2 11,0 2 11,1 1 0,1 2 11,0-1 17,1 2-11,0-2 5,1 1-5,0-2-6,1 1 0,0-2 6,-1-1 17,0-1 22,0-1 11,0-2 22,0-2 12,0 0-28,0-1 11,0-3-22,0-1-6,0-3 5,0-3-5,1 0-11,-2-2 5,0 0-5,-2-1-17,0 0 23,-2-1 5,0 0 5,-1 0-16,0 0-6,-1 0-16,0 0-29,-1 0 17,-2 1-11,0 1-17,-2 0 1,1 3-24,0 0-16,0 2-39,1 2-50,0 1-107,1 1-124,1 1-178,0 1-308,0 1-5854,1-1 3305,0 4-3938,0-1 7321,0 3 0,0-3 0,0-1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7:23.3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22218,'13'49'-14,"1"0"0,6 33-88,-23-66-161,0-1-331,-1-1-621,1-1-1137,1-2-1519,-1-1-4183,2-4 8054,-1-1 0,2-2 0,0-2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7:23.5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20100,'13'5'-4408,"-3"-1"2487,-10-4-757,0 0 1,0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7:23.8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26 22291,'32'-17'756,"-7"9"-426,-25 28-33,-1 4-34,-2 4-50,-1 2-45,-1 3-34,-1 0-27,0 0-35,0-2-16,1 1-33,0 0 5,2-1-17,0 1 0,2-1 6,0-1-39,1-1 5,0-2-34,1-1-44,0-4-17,1-2-67,0-4-51,0-3 230,-1-9 0,0 0 0,-2-6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7:24.3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1 203 22408,'47'-23'-3,"1"1"1,31-13-77,-60 31-22,0 1-51,0 0-27,-1 1-11,-1-2 33,-1 1 11,-2-1 29,-1-1 27,-2 1 1,-1-2 10,-1 0 6,0 0-5,-1-1 16,-1 0 23,1-1 11,-1 1 17,2-3 11,-1 2 11,1-1 17,0 0-28,-1 1 2723,21 70-2399,-21-34-383,14 56 283,-28-52-67,0 0-34,-1 0-44,0 1-40,0-2-11,1-1-23,2-1 7,0-3 316,1-4-334,1-2 0,1-6-10,0-2 60,1-6 376,0-3-252,10-13-168,-1 0-11,11-11 6,-2 4-23,2-2 11,2 0 0,1 0 11,2 1 6,-1 3-28,0 2 23,-3 2-12,-2 5 0,-4 1 6,-4 3 5,-2 1-10,-1 2-7,-3 2 34,1 2-22,-1 5 0,-1 1 11,1 3-17,-2 1 12,0 2-7,1 1-44,-1-1-112,1 1-156,-2-1-214,1-1-341,-2-1-505,1-2-934,-2-1-1536,0-2-4710,0-1 8564,0-3 0,0-2 0,0-2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7:24.7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145 0 23181,'-12'57'289,"0"-1"0,1-3 1,-1-7-88,-1-10-46,-1 2-32,1-1-52,1 2-21,1-3-18,2 0-10,2-2-6,1-3-12,1-1-33,1-2-11,2-4-90,2-2-84,-1-2-61,1-5-101,1-3-51,0-5-83,1-3-377,1-3-727,1-1-1691,0-4-5362,1 0 8666,0-3 0,-2 4 0,-2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7:25.6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1 416 22481,'51'2'31,"1"0"0,38 2-110,-62-4-66,1-3-91,-3 0-50,-1-4-56,-2 0-38,-2-3-29,0-2-17,-3-1 40,1-3 89,-3 0 118,0-1 89,-2-1 68,-2-1 28,-2-2 22,0-2 33,-2-2 12,1-1 39,-1-1 6,2 1 44,0-1 84,3 3 68,-1 2 22,1 3-28,0 3-84,-1 5-79,-3 3-44,0 3-17,-3 3 17,0 1 89,-1 4 74,0 2 112,-1 6 66,-1 3-11,-2 6-22,0 4-84,-3 6-79,-1 3-55,-1 4-46,-3 3-33,1 2-22,-2 0-23,1 0-221,0-1 199,-1 0-22,1-2-18,0-1 12,2-3-11,2-2-6,-1-3 28,2-4-28,0-3-6,1-6 6,0-3 28,1-6 210,0-3-182,0-3-12,0-1-72,1-4 17,2-3-28,3-4-11,2-4-6,3-2-12,0-1-21,2-1-18,-1 1-5,-1 1-44,0 1-57,1 1-28,-2 2-39,2 0-50,-2 2-29,2 0-94,-2 2-57,1 1 0,-2 2 0,-1 1 68,0 3 106,-3 0 89,0 1 91,-2 0 88,0 1 68,0 2 62,-2 2 78,0 3 62,-1 1 33,0 3 11,0 0-11,0 2-39,0-1-28,0 1-17,2-1-16,1 0-12,3-2-28,2 0-5,3-3-17,0 0-11,2-2 5,1-1-56,-1-2-5,1-1-6,-1-1-28,0 0 11,-1-1-11,-3 0-29,0 0-49,-3 0-56,1 0-62,-2 0-79,1 0-78,-1 0-50,1 0-56,0 0-11,-1 0 89,1 0 100,-1-1 136,0 1 133,1-1 85,-1 0 112,1-1 141,0 0 150,0-1 145,0 0 90,0-1-5,0 0-68,1 1-60,0-2-91,0 2-84,1-1-39,-1 1-67,0-1-34,1 1-16,-1-2-35,0 2-16,1-1-44,-1 0-29,0-1-28,1 1-22,-1-3 16,0 2 1,1-1-5,0-1 10,0 0-22,-1-1-12,0 1 6,-1-2 12,-1 0-1,-2 0 1,-1 0-1,-1 0-39,-1 1 6,0 1-23,-1 2-33,-2 1-11,-2 2 11,-3 0-1,-4 2 29,-2 3 22,-3 2 1,-3 5 16,-2 2 5,1 4 18,0 1 5,2 3 11,0 1 6,4 1-12,2 1 12,3 1-11,4 2-1,3-1 1,2 0-6,6 0-6,5-2-5,8 0-34,7-2-61,5-1-213,7-2-426,4-4-1182,3-2-5097,-1-4-2694,-6-3 9497,-8-2 0,-15-3 0,-6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7:26.6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63 71 21058,'15'-39'-84,"-2"8"45,-12 31 39,1 1 50,0 2 90,-1 3 62,-1 4 27,0 3 1,-1 4-29,-3 2-49,-2 4-40,-2 1-28,-2 3-39,0 0-17,0 1 0,1-1-11,1-1-11,0-1-6,1-2 0,1-2-17,2-2-6,1-1-33,1-3-89,2-1-91,0-2-111,2-2-135,2-2-156,2-1-353,0-1-735,0-2-1114,0 0-1640,0-1-259,-1 0 4739,1-1 0,-4-1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20:26:22.4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7:27.1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84 129 9722,'4'11'1943,"-1"-2"-918,-3-9 5366,0 0-5691,54 8-78,-37-5-146,41 4-152,-51-9-94,0-2-56,-1 1-40,0-2-11,1 0-22,-1 0-17,0-1-5,-1-1-12,0-1 23,0 0 5,-1 0-11,-1 0-11,-2-1-11,0 0-29,-1 0-16,0-2 0,-2 1-6,0-1 11,-2 1 12,-1 2-6,1 0-28,-2 2-11,0 3-28,-2 0-6,-1 3 11,-2 1 12,-2 3 5,-3 4 6,-1 4 28,-3 2-23,0 2 6,-1 2 11,2 1-22,0 0 33,2 2 12,0 1 5,3 1-5,1 1 5,3-1-5,2 0 5,3 0 0,3-2 6,1 0-6,1-2-11,3 0 0,2-4 0,5-1-6,3-3 1,4-2-18,4-3-61,4-3-95,5-1-168,1-4-298,7-4-525,-1-4-1278,3-3-1607,1-2-4329,-5 2 8135,-5 0 0,-15 7 0,-7 2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7:27.5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160 1 22223,'-29'16'269,"2"-1"-218,15 0-12,-1 1-22,1 1 16,1 0-5,0 0-22,1 0-12,1 0 6,1-1-5,2 0 5,1-2 33,2-1-44,1-2 11,1-1-11,1-4 5,0 0 23,2-3 17,0-1 5,3-1-6,1-1-16,2-3-28,2-2-23,2-4-38,2-3-1,2-2-28,0-2 0,1-2 0,-1 0-22,1-1 10,-2 2 24,0-1 22,-1 1 39,-1 3 5,-3 0 29,-2 5-1,-3 0-5,-1 3-44,-3 2-46,0 2-44,-1 1 150,-1 4 63,0 2 22,-3 2-1,0 4-21,-1 0-23,0 3-11,1 0-23,2 1-22,2 0-11,0 0-40,2 1-44,2-1-101,3-1-207,0-1-263,2-1-421,0-2-666,2-2-790,0-2-482,2 0-3511,0-4 6536,-3 1 0,-4-3 0,-3 1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7:27.8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213 1 20112,'-51'30'61,"10"-4"-44,38-15 5,1 0 23,1 0-17,1 0 23,1 0 33,2 0 33,0-1 45,4 0 34,0 1 28,1-2-5,0 1 22,-1-1-23,0 1-11,-1-1-10,-2 1-18,-2-1 6,0 1 5,-2-1-16,-2 1-28,-3 1-46,-4 0-44,-5 1-16,-2-1-12,-3 0-23,0-2-38,0 0-51,1-2-84,1-2-107,3-2-218,3-2-370,3 0-945,3-1-1648,2-2-4588,3 0 8044,0 0 0,0 0 0,0 1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7:28.1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 0 18207,'2'5'2739,"0"0"-2403,-2-5 1070,0 0-1210,0 29 6,0-11 11,1 25-12,-1-16-33,0 0-33,0 2-46,0 1-22,0-1-16,-1 1-23,1 0-23,-2-1-27,1-1-17,-1-1-51,1-4-61,1-1-101,0-3-151,0-3-208,0-3-313,0-3-543,0-2-1278,0-2-974,0-2-4162,0-1 7881,0-1 0,0-1 0,0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7:28.3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52 23327,'91'-29'0,"-11"6"-180,-50 23-223,2 2-387,1 1-683,0 0-1356,1 4-1164,-1-2-3927,-3 1 7757,-6-1 1,-11-2 0,-6-1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7:28.8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14 188 22537,'90'-29'622,"-16"4"-510,-67 16-6,0 0-16,0 0-12,-1 0-5,0-1-17,0 1-11,-2-2 11,0 1-12,-3 0 12,0 1-5,-1 1-18,0 0-16,-2 1-17,-3 1-28,-1 1-33,-2 3-12,-2 0 0,-2 2 39,-2 2 18,-1 4 21,-3 3-5,-1 3-11,-1 3 22,1 0 12,2 1 5,0 1 0,3 1 0,2 0-12,3 0 7,3 1-1,3 0-16,2 1-6,2 1-17,4-3-11,2 1-39,5-2-73,3-1-135,2-1-217,4-2-248,0-2-341,2-3-409,1-2-711,0-2-857,2-2-1826,0-1 1226,-2-2 3658,-3 0 0,-11 0 0,-4-1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7:29.1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1 325 21181,'1'59'560,"-1"-12"-224,0-46 1283,0 0-1557,0-6 27,0 0-27,0-4 16,0-1-5,0-1-22,0-1 5,0 0 0,0-2 0,0 0-23,0-2 6,1 0-5,0-1-17,0-1 16,1-1-21,1-1-1,1-1-6,2 0 1,1-1-6,1 0 6,3 1-6,0 1 5,3 0 1,0 3-6,0 0 5,0 3-21,0 2 10,-1 2-16,0 3-18,-2 1-32,0 3-35,-1 1-72,-1 2-90,0 3-134,1 2-252,-1 3-376,1 2-627,0 2-1417,0 1-3876,-1-1 6951,-1-2 0,-4-4 0,-2-4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7:29.4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0 367 21864,'10'-40'606,"-2"3"-477,-8 18-29,0-3-16,2 0-22,0-1-12,2 0 1,-1 0 10,3-1 12,-1 2 28,3 0 0,0 4 0,1 1-45,-1 3 5,1 4-16,1 0-17,-1 4 22,1 1-44,0 1-6,1 1-17,1 2-11,1 0-28,0 1-56,2 1-89,-1 1-124,2 3-112,-1 0-180,1 1-256,1 0-482,0 1-875,1 0-1080,2 0-4347,-3-1 7657,-2-1 0,-7-2 0,-4-2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7:29.8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118 39 20235,'-59'63'476,"11"-12"-381,44-36-6,1-2 7,0 0 10,3-3 12,-1 1 16,2-3 17,2-1 17,1-1 28,2-2 11,1 0-4,2-2-18,2-1-51,1-1-28,3-3-33,2-1-11,1-4 11,1-3-6,1-2 0,0-2 11,-1 0 12,-1-2 11,-3 0 16,-2-1-5,-4 1-5,-3 1-12,-3 0-17,-2 1-16,-4 1-40,-2 2-27,-4 1-40,-2 2-33,-3 2-40,-1 3-72,-2 1-102,0 2-116,0 1-180,0 1-231,1 2-289,3 2-545,1 0-856,3 2-639,2-1-4055,3 0 7203,1-1 0,2-2 0,1-2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7:30.1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1 335 5907,'8'1'3484,"-1"-1"-2392,-7 0 8738,0 0-9214,5 2-325,-5-8 40,4-2-7,-7-7-20,0-5-13,2 1-28,0-3-5,1 2-12,0-1-5,2 2-23,-1-1-11,3 1-39,2 0-22,0 1-34,3 1-28,0 1-22,3 1-29,1 3-22,2 0-11,2 3-22,1 0-23,1 2-78,1 1-123,0 1-169,-1 3-268,0 1-393,0 1-710,0 2-1620,0 2-5113,-2 3 8519,-2-1 0,-7-2 0,-3-2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08:29.9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300 102 24323,'-8'-58'-168,"0"14"135,1 49 27,-3 4-5,-2 4 22,-1 1-16,-2 3 5,1 0 0,0 4-6,-1-1 6,0 4 0,-1 1 0,-1 2 6,0 2-6,-1 1 11,1 2-11,-6 15-17,-2 32 17,7-23 17,2 27-12,14-56 85,14 28-34,-3-32 218,29 21-167,-16-33 66,30 1-128,-21-11 28,54-16-62,-46 6 28,42-17-5,-60 17 78,6-10-90,-22 11-22,-6-13-33,-4 10-85,-16-15 85,5 15-51,-15-7 22,15 13-207,-27 6 224,22 5-106,-30 23 56,33-9-347,-12 21 27,20-19-2789,-5 35 1675,11-31 1529,11 34 0,-4-47 0,9 7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7:30.4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 0 23730,'-15'87'-73,"2"-15"-22,13-57-107,0-1-167,0 0-264,-1-1-326,1-2-642,-1-1-1373,1-3-1165,-1-2-2807,1-1 6946,0-3 0,0 0 0,0-1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7:30.6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12808,'9'2'112,"-2"1"-426,-7-3-1975,0 0 0,0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7:30.9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1 229 22134,'12'-68'577,"-1"12"-454,-5 43-39,2 0-39,0 2-17,3 0-17,0 0-11,2 2 5,1 0-10,1 1-34,2 1 33,0 1-5,0 2-6,0 1-593,52 75 38,-47-47 40,12 17 0,-7-2-1552,-25-24-1546,-1 0-4743,0-4 8373,-1-1 0,1-6 0,-1-2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7:33.8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1 103 21959,'41'-53'634,"-6"10"-460,-24 41-57,3 0-10,-1 0-12,1 2-17,-1-1 6,0 1-22,-1 1-17,0 0-17,-1 3 5,0 0-22,0 3 6,-2 1 6,-1 3-1,-2 2 12,-3 2 16,-1 4-11,-4 2-5,-5 4-6,-4 2-6,-5 2-5,-2 3 11,-2 0-22,0 1 5,-2-1-6,3-1 12,0 0-11,2-1-1,2-1 7,2-1-24,2-3 12,3-1 12,2-4 4,2-3 18,3-2 28,1-5 38,3-1 35,2-4 16,4-1-17,2-3-33,5 0-28,2-2-11,4-2-12,3-4-5,2-1 0,2-3-29,3-1-4,0 0-1,1-2-11,0 0-17,-2 2-78,-2 0-124,-4 3-167,-5 2-247,-3 2-302,-4 2-382,-4 1-626,-3 1-1199,-3 0-3770,-2 1 6912,-1 0 0,0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7:34.1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22335,'58'14'-964,"-9"-4"-195,-31-11-1462,0-2-1160,-2 2-4290,-1 0 8071,-2 0 0,-7 1 0,-2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7:34.5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73 23511,'16'56'106,"0"-1"1,9 41-56,-24-68-7,-1 1-10,-2-2 11,-1-1-6,-1-3 23,-1-3 10,0-3 12,1-5 0,0-3 51,1-3 5,1-3-11,0-2-12,0 0-55,1-4-23,0-1-17,-1-5 6,1-2-16,0-3-24,0-1 12,1-2-16,1 0 16,2 0 11,0-1-22,3 1-6,-2 0 11,2 1-5,-1 0 11,1-1 11,1 0-28,0-1-5,3 0-6,1-2-11,2 0 0,2-2 5,2 0 6,1 0 0,2 0 11,-1 2 6,1 2 5,-2 2 1,-1 3-1,-2 4 17,-3 1-11,-2 3 6,-2 3 5,-2 1 6,0 3 22,-2 4 12,0 3 10,-1 4-10,-1 3 5,0 2-12,-1 4-4,0-1-1,-1 0-6,1 0-27,1-1 16,-1-1 1,2-1-6,-1-2 22,1-1-34,-2-2 7,1-1-12,0-2 16,0-1-27,0-1-34,0-2-50,0 2-123,1-2-129,-1 1-236,2-1-414,0 2-835,1-2-2127,3 0-4947,-1-1 8906,1-2 0,-4-2 0,-1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7:34.9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47 76 24111,'-28'77'95,"9"-13"-56,25-53 0,4 0 6,2-2 0,2-2-6,2-1 0,3-3-16,0 0 10,2-3 1,1 0-6,-2-3 17,0-2-17,-3-4 11,-1-1-6,-2-1 12,-3-2 6,-1 0-7,-3-1 12,-2-1-11,-2 0-11,-2-1-12,-4 1-16,-1-1-40,-4-1 40,-3 1-12,-1 0 6,-2 2 34,0 2-45,-1 1-1,-1 2-10,0 2-28,1 2-40,0 2-78,1 2-90,2 0-128,2 3-157,2 2-241,2 3-337,2 2-626,2 0-1239,1 1-705,0 1-3719,2-1 7410,0-1 0,0-5 0,1-1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7:35.2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1 283 22459,'18'35'610,"-3"-7"-448,-15-35-16,0 0-12,0-1-22,0 0-11,0-2-6,0 0 1,-1-2-1,0 0 34,1-2-29,0 0-16,0-2 0,1-2-22,1 0 11,3-3-23,2 1 1,1-2-7,1 2-4,0-1-1,1 3-6,-1 1-10,1 3-12,-2 2-11,0 2-17,-1 3-39,1 2-73,-1 2-72,0 2-107,0 1-146,-1 3-201,0 3-309,0 3-559,-1 3-1351,1 1-1085,-2 1-3995,0 0 7954,-1-3 0,-2-4 0,0-4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7:35.8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1 161 23086,'2'72'493,"0"-15"-230,-2-56 56,0 1 387,0-2-628,2-4-39,0-2-16,2-5-1,0-1-5,0-1 5,2-3 12,0 1-6,2-2-11,-1 0-1,1-1-4,1-1-12,0 0 11,1 0-11,-1-1 0,1 3-11,-1-1 5,1 4-5,-1 0-6,0 5 0,0 1-5,-2 4-1,0 2 7,-2 1 4,-1 1 1,1 2 0,-1 1 11,0 4 6,-1 2 10,1 2 7,-1 1 16,0 1-11,1 0 34,0-1-6,1 0 11,0-1 12,1-1-18,-1 0 7,1-3-12,2 1 5,-2-3-5,1 0-5,-1-2-1,2-1 0,1-1-16,0-1-12,1-2-5,2-1-17,1-4 11,2 0-11,1-3 0,2-1 0,0-1 0,1-1 0,1-1 12,-1 2-7,1-1-16,-3 2 11,0 2-6,-4 2-5,-4 4 6,-1 2-7,-4 1 7,-1 2 10,-1 1 1,-1 4 16,0 2-5,-1 3-6,0 2 12,-1 2-12,-1 1 0,0 3 0,0-1-33,0 1 16,2 0-16,0 0-34,0 0-78,0 0-146,0-1-169,0-1-257,0-3-352,0-1-640,0-2-1539,1-3-2711,0 0-723,-1-3 6671,1-1 0,-1-3 0,0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7:36.2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292 0 23775,'-72'4'257,"8"0"-190,39 4 1,0-2-7,2 0-10,2 0-7,4-1-16,2 0-11,5-1-6,1 1-5,4-2 5,1 1-33,3-1 27,0 0 1,1 0 11,2 1 50,2 0-5,5 1-1,4 0 18,3 1-1,5-1 12,3 1 5,2 1-6,1 0-27,-2 1 5,0 1-16,-4 1 5,-3-1-6,-2 0 0,-5 0 24,-2 0 32,-3-1 40,-3 1 16,-2-1-11,-5 0-27,-3 1-18,-8 1-44,-3-2-34,-4 2-6,-3-1-56,0 0 29,0-1-6,0-1-23,2 0-56,2-3-72,3 0-84,3-1-96,3-1-107,3-1-217,3-1-460,2 0-1002,2 0-2039,1 0-4868,1-1 9035,0 0 0,0-1 0,0 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08:31.8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315 203 24256,'-13'-17'-61,"2"6"94,13 22-5,-1 1-11,2 4 11,0 1 0,0 2-11,1 2 11,-1 1-11,0 1-6,1 2 0,-1 2-5,1 1-1,-2 0 1,1 1-1,0 1 7,-1 0-1,-1 1 17,-1 32-28,0-31-51,0 28-33,0-47-582,0 4 308,0-13-1323,2 0 790,-1-3-4827,7-1-2303,-4-1 8021,3 1 0,-5-1 0,-1 0 0</inkml:trace>
  <inkml:trace contextRef="#ctx0" brushRef="#br0" timeOffset="317">0 473 24301,'54'-32'-4,"0"1"0,-4 1 1,-8 9-14,-19 17 6,1 2-23,0 0-50,-1 0-78,-1 2-113,-1-1-1909,28 3 1416,-21 0-1909,38 5 1512,-43-4-4122,25 7 2088,-30-4 3199,9 3 0,-21-6 0,0 0 0</inkml:trace>
  <inkml:trace contextRef="#ctx0" brushRef="#br0" timeOffset="967">675 473 22015,'5'41'225,"-1"-5"-146,-2-17-1,1 0 0,0 1 1,0-3-23,0 1 56,5 6-84,-4-10 89,4 6-55,-5-16 610,3 0-403,-3-4 44,12-14-296,-5 3-11,21-24-23,-15 17-140,13-16 17,-19 23-537,7-1 464,-11 9-78,2 10 291,-5-1 44,5 20-27,-3-11 6,10 20-12,-8-20 196,11 8-56,-11-16 829,5 1-605,-8-7 146,7-10-437,-5 2 253,12-22-197,-10 13 285,11-25-301,-12 22 273,7-23-285,-9 25 45,0-20-135,-3 23-117,-2-11-28,0 18-812,-2 0 329,0 5-1701,-7 2 1388,4 0-3388,-12 6 1870,9-2 2437,-4 7 0,10-8 0,1 2 0</inkml:trace>
  <inkml:trace contextRef="#ctx0" brushRef="#br0" timeOffset="1217">1192 428 22565,'33'46'246,"-4"-6"-201,-23-21-17,0 0 45,0 1-45,-1 1-34,0-2-72,-1-1-112,0-3-130,-1-2-1819,1-1 2139,-1-13 0,-1 5 0,-1-12 0</inkml:trace>
  <inkml:trace contextRef="#ctx0" brushRef="#br0" timeOffset="1362">1237 181 19955,'-13'-6'-9831,"3"2"8734,10 4 1,0 0 0,0 0 0</inkml:trace>
  <inkml:trace contextRef="#ctx0" brushRef="#br0" timeOffset="1784">1664 316 22251,'-89'24'292,"15"-3"-225,58-14-11,3-1-17,3 1-33,1-2-51,3 2-56,1-3-22,3 2 22,1-2 280,8 5 51,0-4 414,43 6-538,4-6 95,9 25 1,-2 4-34,-13-12-33,14 44-40,-83-53-33,-4-1-18,-3-4-16,-4-1-5,-1-3-6,0-2-17,1-2-45,2-2-1221,-18-10 729,25 5-3256,-13-12 376,31 13 3417,1-3 0,4 8 0,0-1 0</inkml:trace>
  <inkml:trace contextRef="#ctx0" brushRef="#br0" timeOffset="2250">2046 1 25797,'5'45'22,"-1"-3"-16,0-13-17,0 1 11,0 1 5,0 0-5,0 2 17,-1 0-17,0 1-6,0 1 18,2 29-18,4 3 6,-1-1-11,5 7 11,-8-46 22,4 12-16,-6-31-6,0-1-34,-3-7-1154,0 0 404,0-1-2229,-2 0-437,0-2 3450,-2 0 0,2 3 0,0-2 0</inkml:trace>
  <inkml:trace contextRef="#ctx0" brushRef="#br0" timeOffset="2617">1776 271 23579,'53'-20'168,"0"1"0,41-13-124,-56 26-32,2 0-12,-1 1-6,1 0-39,-2 0-89,0 2-768,15-2-6721,17 5-62,-21 0 7365,1 3 0,-43 0 0,-4-2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7:37.0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1 204 12601,'4'2'4783,"-1"1"-3333,-3-3 4118,0 0-5479,65 7-21,-43-7-7,49 5-27,-60-9-1,-1-1-5,0-1-39,1-1 39,-1-1 0,0-1 0,-1 0 0,0-1-5,-3-1-1,-1 0-5,-2-1 11,0 1-23,-3 0-5,0 2-5,0 0 5,-1 1-34,-2 1 6,-2 1-5,-2 1-51,0 3 44,-3 0 18,0 2 0,-2 2 33,0 2-22,-3 2 5,1 4 6,-2 1 17,1 2-12,-1 2 7,2 2 10,1 0 6,1 2 28,3 1 17,2 0 5,2 0 12,3 0-1,1-1 12,1-1 11,1-1 12,3-1-6,4-2-29,0-2-5,4 0-22,0-3-1,2-1-16,0-3-6,2-1-16,0-3-1,2 0-11,1-2-11,2-1 6,0-2-12,2-2 6,-1 0 6,0 0 0,-1 1-6,-2 0-6,-3 0 0,-2 2-5,-3 0 11,-1 0-11,-3 2 0,-1 0 11,-1 1-17,-2 0 11,0 0 6,-1 0-5,-2 0 10,1 0 35,0 0-35,-1 0 12,2-2 0,0 0-12,0-2 1,2-1 0,-1-1 10,1-3 1,0 0 11,0-3-5,0 0-1,0-2-11,0-2 6,0-1-17,2-3-6,1-1 12,2-3-12,2 1 1,3-1 5,1 2-11,1 2 5,0 2 6,0 3 0,0 1 6,-1 4-6,-2 2 0,-1 3-6,-2 1 12,-1 3-1,-1 0 12,-1 5-6,0 1 12,1 7 10,-1 2 6,0 5-5,1 1 0,-2 2-12,1 2 0,-1 0 1,1 0-12,-1 0 0,0-1-22,0-2-17,-1-2-17,-1-2-72,-2-1-57,2-2-117,-2-3-130,1 0-189,0-3-225,0-1-430,0-2-819,0 0-1786,0-1-4992,-1 0 8862,0-3 0,-2 1 0,0-2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7:37.4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298 0 22397,'-96'0'202,"14"2"-130,54 5 7,4 0-12,3 0-17,5 0-16,3-1-17,4-1-6,4-1 6,2 0 16,2-1 40,2 1 6,3 0-1,3-1-11,4 0-22,3 2 0,3-1-6,3 2 0,2 1 0,1 1 1,0 1 4,0 1 35,0 1 22,-2 0 5,0 1 6,-2 1-50,-2 1 5,-2 1-28,-2-2 6,-3 2 0,-3-3-1,-2 1 1,-3-2 11,-2 0-5,-3 0 5,-3-3 0,-6 1-28,-3-1 5,-5-1-10,-2 0-23,-2-3-12,-1 0-60,1-3-63,0 0-94,3-1-91,3-3-206,3 0-325,4-3-505,3 0-1148,4-2-1338,2 1-4604,1-1 8446,1 3 0,0 2 0,0 2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7:37.8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0 153 16532,'7'8'3529,"-2"-2"-2588,-5-6 2828,0 0-3561,71 5-559,-46-5 491,55 2 102,-64-6-186,-1 0 0,0 0-23,0-2-5,0 1-28,1-3 429,-1 0-412,1-1 5,1-1 40,-3-1-40,0 1 6,-2-2 0,-3 2 0,-2 0 6,-2 0-6,-3 1-11,-1 0-23,-2 1 0,-2 0-22,-4 2 0,-4 0-5,-5 2 16,-3 2 6,-2 1 0,-3 3 22,-1 3-11,-1 2 5,0 3 12,0 1 22,1 2-11,0 2 28,2 1 6,2 1-12,3 0 46,2 1 16,3-1 5,3 2 18,3 0-18,3 1 12,3-1 11,4 2-6,3-2-16,5 0-17,5-3-28,5-2-12,4-1-38,4-4-18,4-3-22,1-3-61,2-2-73,1-1-152,0 0-212,-1-2-353,-3-1-969,-5 0-3205,-3 0-4592,-6 0 9634,-5 0 0,-7 2 0,-4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7:52.3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337 47 16863,'9'-26'1092,"-2"5"-1042,-7 21-27,0 0 94,0 4 51,0 0 23,0 4 21,0 2-4,0 2-23,0 2-17,0 1-22,0 3-34,-1 0-11,0 2-17,0 1-12,0 2-10,1-1-17,0 1-23,0 0 1,0 1-1,0 0 0,0 1 12,-2 1-23,1 0 17,-2 1-11,1 0 11,-3 0 0,2 0-11,-2-3 11,0 0-11,0-2-6,1-3 0,0-2-11,0-4-6,1-2 12,0-2 0,1-2-6,1-2 0,-1-2-23,2 0-5,0-1-50,0-2-45,0 2-79,-1-2-6676,-1 0 4301,1 0 1051,0 0 1,1 0 0</inkml:trace>
  <inkml:trace contextRef="#ctx0" brushRef="#br0" timeOffset="467">0 317 17064,'50'-10'98,"-1"0"0,33-6-53,-66 10 0,0 2 0,-1-1-28,1 0 5,0 0-11,1-1-5,0 0-1,0 0-16,0 1 0,0 0-11,0 0 5,-1 0 0,0-1 6,0 2 11,-2-2 11,0 2-11,-1-1 0,-1 0-6,0-1-16,-1 0 22,0-1 11,0-1-5,-1 1 11,2-2-12,-2 1 1,0 0-6,1 0 11,-3 2-22,0 0-45,-1 1-56,-1 0-112,0 1-157,0 1-173,-2 1-130,1 1-139,-2 0-113,1 1-172,-1 0-310,1 1-206,0 1-225,0 0-38,0 2 1887,-1 0 0,-2-2 0,0 0 0</inkml:trace>
  <inkml:trace contextRef="#ctx0" brushRef="#br0" timeOffset="1094">675 2 18224,'-1'39'784,"0"-3"-537,-3-15-18,1 2-38,-1 1-18,0 0-27,0 1-23,-1-1-5,1 1-40,-1 0 6,0 1-11,-1 2-17,0 0 0,-1 1-39,-1 2-1,0-1 1,0-1-17,1-1 6,-1-2-6,2 0 0,-1-4 0,2-1 0,1-5 5,1-3-5,1-3 28,1-3 62,0-3 78,1-2 106,0 0 544,0-2-694,0-4-68,0 0-34,1-4-10,2-3-18,1-2-5,3-3 5,1 0-22,3-3 0,0 0 11,2 0 1,1 0-2,1 2 7,-1 1-6,1 2-5,-1 3-1,-1 1-10,0 3-1,-2 1-5,0 2 11,0 1 5,0 1 1,-2 1 5,1 1-11,-2 0 0,0 2 28,-2 1 6,1 4 11,-2 2 5,0 3 0,-1 1-10,0 1-1,-1 1-6,0 0-5,1 1-11,-1-2 11,1 2-17,1-3-39,0 0-78,-1-2-146,2-1-151,-2-1-191,1-2-150,-1 1-293,0-3-369,-1 1-627,0-2-757,-1-1-3594,0-1 6412,0 0 0,-2-2 0,1 1 0</inkml:trace>
  <inkml:trace contextRef="#ctx0" brushRef="#br0" timeOffset="1582">1012 474 18375,'58'36'1020,"-9"-7"-779,-37-29-23,0-2-16,0-1-18,-1-3-27,0 0-22,-2-1-24,0-1-10,-1 0-6,-1-1-11,0 0 0,-1 0 12,-1-1 10,-1 0 0,-2-1 18,0 1-12,-1-1-12,-1 2 12,0 1-16,0 0-12,-2 1-34,-2 1-33,-1 1-12,-1 2-21,0-1 10,-1 2-16,-1 0-12,-1 1 0,-2 0 12,0 2 0,-3 3 16,-2 2 12,-3 3-6,0 2 5,-1 1 18,1 2-1,0 2 12,2 0 22,-1 1 11,3 2 12,1 0 39,1 1-6,2 2 0,2 0-6,3 0 0,1-1 23,4-1 28,2 0 39,4-1 6,4-1 27,6-3-10,5-1-40,6-4-39,5-3-73,6-3-73,5-2-492,4-3 106,3-3-448,1-2-701,2-2-2564,-1-1-4812,-4 2 8628,-8 0 1,-19 4 0,-8 1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8:14.8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264 79 20879,'-6'-45'-140,"1"12"184,5 42 24,1 3 27,-1 3 22,0 5 1,0 4 44,-2 3 1,-1 3-18,-3 4-21,1 1-52,-1 3-21,0-1-6,1 0 5,0 0-11,1-3-16,1-1 10,0-2-16,2-1 6,0-3-6,1-2 0,-2-2-6,2-3 6,-1-4 16,1-3 63,0-5 116,0-3 136,0-2 128,0-2 308,0 0-594,0-4-128,0-2-40,-1-3-16,-1-3-1,-1-3 6,-1 0-5,-1-2-6,0-1 0,-1 1-6,-1 1-5,1 1 6,-2 0-7,0 2 1,0 2-22,-1 2-7,1 2-49,0 2-23,0 2-11,0 1 27,-3 3 35,0 3 38,-1 4 12,0 3-6,0 2 17,1 2 6,2 0 0,2 1 22,1-1-23,3 1-5,1-2 6,1 0-6,1-1 0,0-2 5,2 0 1,2-2 0,1 0-1,1-2 6,1 0-11,1 0-22,1-2 0,2 0-29,1-1-61,1-1-73,2-2-162,1 0-202,2-1-319,2 0-588,2-1-1031,0 0-1020,2-1-4580,-3-1 8087,-1 0 0,-11 0 0,-3 2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8:15.2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71 732 20856,'-28'28'-11,"6"-5"0,22-14 11,1 0 11,1-1 17,2 0 22,0-1 29,3-1 38,-2-2 51,3 0 23,0-3 22,2 1-6,-1-2-28,4-1 1,-2-2-23,1-1-6,0-4-5,0 0 10,-2-1 7,0-1 10,-2-2 1,-1 1-28,-3-2-6,0 0-23,-3-1-10,0 0-23,-2-1-17,-2 1-22,-3 0-17,-2 1-17,-2 2 0,-1 0-33,-1 3-12,-1 2-28,1 1-38,-1 3-46,-1 1-56,2 1-94,0 3-108,1 2-167,2 3-230,0 2-420,1 1-785,1 3-1052,1 1-1165,3 2-1025,0-2 5248,3-2 0,0-6 0,0-3 0</inkml:trace>
  <inkml:trace contextRef="#ctx0" brushRef="#br0" timeOffset="453">813 170 22419,'-43'-44'235,"1"-1"0,4 3 1,6 12-130,19 25-66,1 3-52,0 1-4,2 1-7,-1 4 12,1 0 5,0 7 12,0 1 5,-1 3 6,1 1 0,1 4-12,-1 0 7,1 4-12,1 0 39,1 4 0,0 1 0,1 2 0,-1 3-27,3 3-1,-1 1 11,2 2 12,2 0 22,-1 1 0,2-1 0,-1 1 0,1-1-11,1 0-6,1-2-6,1-1-5,2-2 0,0 0 17,0 1-6,0-2 1,0 1-7,-1-4-10,1-5-1,0-4 6,-1-6-6,0-3 1,-2-5 22,0-2 55,-1-4 74,0 0 1014,-1-2-1272,-1-2-112,-1-1-96,-1-2-128,-2-1-140,0 0-190,1 1-354,-2-1-772,1 1-1222,-1-1-946,1 2-3478,0 0 7522,1 1 0,2 2 0,0 0 0</inkml:trace>
  <inkml:trace contextRef="#ctx0" brushRef="#br0" timeOffset="716">273 732 22240,'2'-48'549,"7"8"-398,22 30-33,4 0-29,3 0-33,2 1-22,3 0-28,-1 1-321,2 0 214,-3 2-185,0 1-437,-1 2-839,-2 1-1424,-3 2-4877,-6 1 7863,-5 1 0,-12-1 0,-6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8:13.817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193 64 22969,'12'-35'4957,"-3"6"-7386,-11 29 1197,-1 0 476,0 1 264,-3 3 140,-1 3 94,-2 3-1584,-2 4 1842,0 1 11,-2 5 1,1 1-7,-2 2 12,1 3-12,-1 2 1,1 2 0,-1 2 5,1 2-11,0 0 11,2 2-5,0-1-1,3 1-16,2-1 11,2 0 0,2-1-11,1-1 22,2 0-11,2-3-6,3-2 6,3-2 6,1-2 5,2-2 0,1-2 1,1-2-7,1-3 23,1-2 11,0-2 6,0-3 0,1-2 45,0-3 22,3-1 5,-1-3 23,2-3-39,-1-2-23,-1-4-5,0-2 6,-1-1 16,-1 0 28,-2-2 17,-2 1 6,-2 0 28,-4 0-12,-2 1-10,-2 1-7,-1-1-10,-2 1-23,-2-1-28,-2 2-17,-3-1-22,-2 1-12,-2 1 6,0 1 6,-2 2-17,0 1-5,-3 3-12,0 1-28,-2 1 17,-2 3 0,0 2-11,-2 3 11,0 5-11,0 2-1,2 0-10,3 1-17,1-2-45,3 0-51,2-1-66,4-1-68,0 0-78,4-1-113,1 1-179,2-1-268,0 2-420,0 0-650,2 0-695,1 2-252,3-2-2677,-1-1 5601,1-2 0,-4-4 0,0-3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8:20.993"/>
    </inkml:context>
    <inkml:brush xml:id="br0">
      <inkml:brushProperty name="width" value="0.05714" units="cm"/>
      <inkml:brushProperty name="height" value="0.05714" units="cm"/>
      <inkml:brushProperty name="color" value="#E71224"/>
    </inkml:brush>
    <inkml:brush xml:id="br1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8 212 22169,'9'-22'1392,"-2"4"-926,-7 18-982,0 0 207,2 0 103,-1 0 59,3 0 36,0 0 86,2 2-822,0-1 179,1 1-32,2 0 308,0-1 93,1 0 164,1-1 135,0 0 0,0-1 584,2-1 42,-1-1 546,2-3-14,-1 0-33,1-2 34,-1 0 35,0-2 50,-2 0-126,1-1-203,-2 0-309,0 0-375,-2 1-157,-2 1-403,-2-1-407,-1 2-269,-2 0-421,-1 1-52,0 0 2,0 1 83,0 0-111,-3 0-277,0 1-280,-3 0 485,1 2 886,-2 1 331,0 1 544,-1 1 84,-1 1 625,-1 3 868,-4 2 753,0 5 75,-4 1-458,0 2-212,-1 1-357,0 2-173,1 1-506,0 2-564,2 1-296,1 1-513,1 0-53,3-1-225,2 0-183,3-1-108,3-3-162,2-1 15,1-3-102,1-1-32,3-1-348,2-1-287,3 0 42,3-2 538,2 0 430,4-2 516,1 0 257,3-2 443,2-1 491,2-2 556,-1 0 182,2-1-292,-1 0-178,0 0-329,-1-2 10,-2 1-264,-3 0-341,-4 0 1,-7 1 0,-5 0 0</inkml:trace>
  <inkml:trace contextRef="#ctx0" brushRef="#br0" timeOffset="474">592 144 22378,'-16'-47'-4538,"-2"12"2373,2 44 5820,-2 3-1122,-1 4-725,-1 1-637,1 2-418,0 2 194,2 2 980,1 0 134,2 1-2504,4 0-419,1-3-155,5 0-217,1-4 16,2-2-125,1-2 76,2-1-212,1-2-111,3-2-445,2 0 242,0-4 844,1 0 346,-1-3 678,2 0 263,-1-1 459,2-3 810,1-3 931,1-3 256,0-4-675,1-1-309,0-3-606,0-2-302,0-2-252,-1-2-622,1-1-354,0 0-390,-2 1 84,0 2 114,-2 2 134,-2 4 91,-1 2 6370,-3 4-6077,-1 3 0,-1 2-2365,-1 3-396,-1 0-328,1 1 619,-1 2 175,0 2 2272,0 3 18,1 4 33,-1 3 0,0 3-9859,0 3 10542,0 1 540,0 1 1,0 0 0,0 0 0,0 0 8578,1-3-8199,2-1-3185,1-2-264,1-1-386,3-3-465,-2 0-661,3-2-364,0-2-2461,-1 0 6155,-1-3 0,-3-2 0,-2-2 0</inkml:trace>
  <inkml:trace contextRef="#ctx0" brushRef="#br1" timeOffset="868">1042 10 17686,'-88'41'437,"15"-4"-353,56-24-45,0 1 6,2-1-17,2-1-17,2 0-33,3-2-29,1 0-22,4-2-11,1-1 45,3 0 56,2 0 95,4-2 56,4 1 50,5-2-10,4-1-28,4-1-24,3 0-49,1-2-23,1 2-28,0-1-34,-1 4 1,-2 0-12,-2 2 0,-3 2 0,-3 1 12,-3 1 16,-3 0 28,-4 0 79,-4 0 89,-2 0 56,-3 0-5,-4 0-46,-5 2-83,-6-1-34,-4 1-22,-2 0-11,-2-1-23,0-2-11,1-2-11,2-1-29,2-3-10,3-1-73,2-1-107,4-2-240,2 0-588,4 0-786,2-2-805,2-2-476,4-1-3518,1-1 6587,3 0 0,-4 2 0,-1 2 0</inkml:trace>
  <inkml:trace contextRef="#ctx0" brushRef="#br1" timeOffset="1318">1267 100 14303,'7'2'342,"-1"1"-298,-6-3 4253,0 0-3916,18 46 11,-10-32 11,15 35 11,-17-45-5,2-1-17,0-1-39,1-1-73,0-1-72,0-3-46,0 0-39,1-4-22,-1 0-17,1-1-11,-1 0-34,-1 0-5,1-1-6,-1-1-6,0 1-5,1 0 0,-1 1-17,-2 0 0,-1 3-11,-1 1-34,-2 2-34,-1 1-234,0 1 290,-1 2 85,0 2 67,0 3 95,0 5 78,-2 3 45,-1 7 6,-4 4-22,-1 6-40,-2 3-39,-2 2-11,-1 2-45,-1 0-28,1 0-33,0 1-23,1-1-28,0-2 0,1-1-17,0-2-22,1-2-1,1-3-16,2-3 6,1-3-6,0-3 0,2-3-22,0-3-6,2-2-6,1-2-22,0-2-11,1-2-51,0-1-61,0 0-101,0-1-135,0-1-229,0 1-386,0-1-578,0 0-1444,0 0-5468,0 0 8492,0-1 0,0-1 0,0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8:19.130"/>
    </inkml:context>
    <inkml:brush xml:id="br0">
      <inkml:brushProperty name="width" value="0.05714" units="cm"/>
      <inkml:brushProperty name="height" value="0.05714" units="cm"/>
      <inkml:brushProperty name="color" value="#E71224"/>
    </inkml:brush>
    <inkml:brush xml:id="br1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623 0 21242,'-18'31'3151,"3"-2"-2097,6-12-662,0 2-171,-2 3-143,0 3-58,-1 3-10,0 3 542,-2 3-773,-1 4-38,0 2 74,-2 2-9,1 2 39,0-1 33,1 0-22,-1-1 98,2-2-58,0-2 64,1-1-21,1 0-5,-1 0 7710,1-1-7644,-1 0-818,1-2-1190,-1-2 64,2-3-3,0-3 20,2-2 10,0-4 2063,1-2 268,1-4-335,1 0 5,0-2-50,2-2-6,-1-2-6,2 0-11,0-2 6,1 0 5,0-1 1,1 0-1,-1-1-5,1 0-6,-1 1 0,1-1-11,0 1 6,1-1-6,-1 0 0,1-1 0,0 0-6,-1 0-5,1-1 11,0-1-11,0 0-3350,0-1 1933,0 1-370,-1 0-476,1 1-202,-1 0-150,1-1-797,-1 1 3423,1-2 0,0 0 0</inkml:trace>
  <inkml:trace contextRef="#ctx0" brushRef="#br1" timeOffset="553">38 1012 18952,'-21'-36'919,"5"8"-790,16 28-219,0 0 62,0 1 39,0 2 34,0 2 0,0 1 22,1 3 34,0 2 33,2 1 45,-2 3 17,0 1 11,-1 3-33,0 1-45,0 0-40,0 2-21,0-3-29,0-1-6,0-2-10,0-1-12,0-3 11,0-2 1,0-2-6,0-2-6,1-1 11,-1-2 1,1-2 10,0 1 40,0-2 0,0 0 28,0 0 173,0 0-94,0 0 212,-1 0-314,1 0 1,0 0 5,1 0 5,0 0-10,1 0-34,3 0-12,-2 0 18,2 0-46,-1 0-5,0 0 0,1 0-22,-2 0 22,2 0 5,-1 0 1,0 0-6,0 0 11,-1 0 0,1 0 6,0 0 28,-1 0 28,1 0 22,0 0 39,1-2 12,2-1-23,1-3-22,3-4-28,1-2-28,2-2-6,1-3-6,2 0-21,2-2-12,1 1 5,1 1 1,0 0-6,-2 2 0,-1 1-56,-4 3-107,-2 2-212,-4 3-207,-2 2-213,-3 3-197,-2 3-363,-1 3-1256,-3 6-4530,-1 4 7141,-2 0 0,2-7 0,1-3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8:25.7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13 127 21982,'18'-49'-779,"-4"9"544,-14 42 174,0 3 156,0 4 28,0 5 23,0 5-1,-1 3-22,-1 5-16,-2 4-34,-3 3-29,0 4-21,1 0-18,-1 1 1,3-4-17,0-3 16,3-5-10,0-3-1,1-4-5,0-3-6,1-1 0,0-4 6,2-1 11,1-3 17,1-2 28,0-2 44,1-2 68,0-1 40,1-1 38,2 0 17,0-2-45,3-2-27,2-4-46,1-3-44,1-3-6,0-2-12,0-3-16,0-1 0,-1-2 6,0-2-17,-2-1 11,-1-1-6,-1 0-5,-2 1 17,0 0-12,-2 3 6,-1 2-17,-1 1 0,-1 3-11,-1 2-5,-1 2-6,0 2 5,0 2-16,-2 2-6,1 2-17,0 0-67,-1 3-45,1-1-95,-1 2-6,0 0 34,1 0 62,1 2 95,2 1 11,0 1 17,2 3-12,1 1 12,-1 1-6,2 2 12,-1 0-7,0 2-10,0-1 0,0 4-40,-1-2 0,0 3-27,-2-1-79,0 0-107,-1 1-173,-1 1-292,-1 0-402,-1 1-656,0-1-773,-1 0-341,-1-1-3277,0-2 6189,-2-3 0,3-6 0,-1-3 0</inkml:trace>
  <inkml:trace contextRef="#ctx0" brushRef="#br0" timeOffset="408">687 37 19781,'-91'37'359,"15"-5"-281,60-19-16,2 0-18,3-2-44,1-1-16,4-3-18,1 1-11,3-2 17,2 1 0,0-1 6,0 1 22,3 0 22,2 1 40,4 0 44,2-1 45,3 0-5,1-2 5,2 0-33,2 0-34,0-2-23,2 1-33,0 0 0,-2 1-17,-2 0-5,-1 2 0,-4-1-1,-1 2 6,-3 1 23,-1-1 33,-3 1 68,-2 1 89,0-1 33,-2 1 35,-3-1-51,-1 2-67,-5-2-46,-1 0-38,-2-1-17,0-2-17,-1 0-45,0-3-56,1 0-84,2-1-128,2-2-220,2 0-335,2 0-829,2 0-1551,0 0-303,2 0-3647,0 0 7142,0-1 0,0 0 0,1 0 0</inkml:trace>
  <inkml:trace contextRef="#ctx0" brushRef="#br0" timeOffset="795">844 217 12455,'8'3'3674,"-1"0"-2873,-7-3 4240,0 0-4738,38-26-40,-24 15-45,30-20-5,-35 22-22,-1 1-7,0 0-4,0-1-29,-2 2-11,1-2-34,-2 0-11,0 0-11,0-1 0,-1 1 23,0-1-12,-1 1-5,-1 0 5,-1 0-17,-1 1-5,0 1-6,0 1-22,-1 1-28,-1 2-68,-2 2-77,-1 0-40,-1 1 0,-1 2 50,-3 3 62,-1 4 39,-4 5 28,-1 4 17,-2 4 6,0 3 5,1 2 0,0 2-11,1 0-11,3 0 0,1 1-17,4-3 17,2 0-6,3-3 0,2-1 17,3-5 23,2-1 38,4-5 34,4-3 12,3-4-29,4-3-50,4-1-67,4-3-101,3-2-162,2-3-219,1-1-370,1-1-773,-1 2-1808,-3 2-5338,-4 1 8782,-6 3 0,-10 1 0,-5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08:30.5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518 153 22604,'-34'-42'98,"1"0"0,-23-24-75,41 64-12,0 1-17,0 2 6,1 2-5,0 3 16,0 2 0,1 2 275,-10 22-186,11-11 186,-12 38-196,18-31 240,-3 39-218,8-35 213,2 45-241,2-40 78,6 50-128,-3-47 27,4 46-44,-7-52 0,2 28 0,-5-42-12,1 4-5,-1-17 17,0-3-45,0 1-28,0-2-45,0 1-55,0 0-108,0 1-1466,0 3 811,0-3-3192,0 3 1753,0-6 2358,0-2 0,0-1 0</inkml:trace>
  <inkml:trace contextRef="#ctx0" brushRef="#br0" timeOffset="233">1 557 22207,'44'-36'42,"0"0"0,33-21-70,-52 54-51,0 1-106,1 1-163,-3 1-178,1 2-191,-3 0-151,0 3-1820,6 5 2688,20 11 0,-22-10 0,10 4 0</inkml:trace>
  <inkml:trace contextRef="#ctx0" brushRef="#br0" timeOffset="583">540 512 20414,'-43'28'246,"8"-3"-134,31-16-5,0 1-7,2 1-21,-1-1 1406,31 37-1217,-15-32-77,25 25-68,-21-41-39,-1-1 0,1-2 28,0-3 28,-3 0 11,-2-1 129,1-4-168,-4 0 112,3-10-123,-8 7 73,-3-19-146,-3 15-146,-18-26-28,9 30-363,-17-13 50,16 24-2079,-9 5 1413,12 5-8706,-5 20 5681,12-13 4150,-1 10 0,3-18 0,0-2 0</inkml:trace>
  <inkml:trace contextRef="#ctx0" brushRef="#br0" timeOffset="880">720 625 10623,'3'5'3887,"0"-1"-3092,-3-4 3356,0 0-835,8-14-3159,-8 5 5,6-11 40,-9 8 16,0 0-27,3-1-12,-1 2-45,1 0-38,0-1-46,1 2-16,1-1 5,16-14-50,-5 11-342,27-17-129,-21 21-319,13-3-359,-13 9-441,1 1-1021,1 2-2514,-1 1-1193,-2 0 6329,-3 1 0,-8 0 0,-3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8:23.8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276 48 18123,'-22'-25'1989,"4"4"-1463,16 20-106,-1 0-123,2 1 50,0 0-420,0 0 62,1 2 44,0 2 35,-1 3 16,1 4 28,-1 2 16,1 2 30,-1 3-7,-1 3 6,1 2-17,1 3-6,0 3-33,0 1-22,0 3-12,0 1-11,0 2 5,0 2-10,2 1-1,0 0-5,2 1 0,-1-1 5,1-1-11,1-1 6,-1-1-34,2 0 29,-1-2 27,1-1 11,0-1 51,0-1-11,-1-1 5,0-1 11,-1 0-5,-1 1-6,0-1-28,-1 1-27,0-1-24,0 0-4,-1-2-7,1-1 12,-1-2-11,0 0 10,0-2-10,0 0 11,0-2-12,0 0 1,0-2 0,0-2-12,0 0 6,1-2-6,-1-1-10,2-1-7,-1-3 1,0-1 5,-1-2 0,0-2 6,0 0-11,0-2 5,-1 0 0,1 0 0,-1-1 0,1 0 6,-1 0-6121,1-1-579,-3-1 1,0 0 6682,-3 0 0,4 1 0,0 0 0</inkml:trace>
  <inkml:trace contextRef="#ctx0" brushRef="#br0" timeOffset="675">29 1330 23523,'-16'-50'-359,"3"11"298,13 39 44,2 1 39,1 1-5,3 3-6,4 0 17,1 1-17,2 1-5,1 0 0,1 1-1,1 1 1,0-1-1,-1 1 1,1 0 0,-1 0-1,1 0-5,-2 0 0,-1 0-11,-1 0 11,-1-1 6,-1-1-1,-2 0 6,0-1-11,-2-1 6,0 0-6,-1-2-6,0 0-5,-1-1-6,0-1-22,-1 0-22,0-1-35,0 1-27,-1-1-11,0 0-6,1 0-39,1-2-96,1-1-129,1-4-117,2-2-134,1-3-112,1-1-3482,2 0 3302,1-1-2083,13-15 2319,-9 10 324,9-9 236,-14 12 134,-1 0 79,-1 1 89,-2 0 3521,0-1-3241,-1 1 185,0 0 169,-2 1 156,0 0 50,-1 1 802,1-1-1183,-3 5-190,1-1-190,-2 6-118,-1 2-90,1 2 68,-1 0 128,-1 2 51,1 0 16,-3 4-37,1-1-41,-1 2 0,0 1 23,-2 1 22,-1 3 11,-1 2-62,-2 2-21,-1 4-52,-2 1-49,-1 2 22,0 1-62,-1-1-17,1-1-16,2-2-40,1-1-22,2-3-84,2-2-140,2-1-218,2-3-219,2 0-292,0-3-357,2-1-561,1 0-1243,3-1-4884,0-2 8054,0 0 0,-2-3 0,-2 1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8:27.9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71 592 17204,'10'-14'863,"-2"8"-589,-8 26-39,0 3-22,-2 4-22,0 3 22,-2 1-22,-1 2-12,-1 1-28,1 0-45,0-1-27,-1 0-12,1-2 0,-1 0 12,0-4 10,1-1 6,-1-2 1,1-3-7,-1-2-16,2-4 0,0-2-6,1-3 39,1-3 68,1-3 78,1-2 101,0-1 1350,0 0-1647,0-5-56,0-1-6,0-3-11,0-2 6,0-1 0,0-2-11,0-2 16,0-2 0,2-3-5,1-3 11,0-2 11,1-3 1,0-3-1,1-1 6,0-3-34,0 0 11,0-1-11,2-1 6,-1 0 11,1 1-11,-1 2 22,1 2-5,-1 3 16,0 4-16,1 4-1,-1 4 1,-1 2-28,-1 3 10,0 3-32,-1 3-102,-2 3-50,1 1 0,-2 2 39,2 1 107,0 3 44,1 4 17,2 5 6,0 4 0,2 5 17,-1 4-12,0 4-5,1 5-6,-1 2-17,1 3 12,0 2 0,0-2 10,1 0 12,1-2-11,2-3 0,1-3 0,2-4 5,-1-4 1,1-4-1,-2-4 12,0-2 10,-1-5 74,-2-2 112,-1-3 100,-2-2 40,0-1-40,0-5-84,0-3-111,1-7-40,1-4-28,2-4-28,0-5 1,1-1-18,0-3 0,1-2 1,0-1-12,-1-2 0,1-1 0,0-1 6,-1 0-6,-1 0 6,-1 3 17,-2 3-1,-3 4 12,-2 3-6,-1 3 1,-1 3-12,-2 3 11,-1 2 6,-1 2-17,-1 2-6,0 2-22,1 2-11,0 1-17,1 1-11,1 2-62,0 1-118,1 1-2093,1 0 1538,0 3-189,0 2-381,0 5-673,1 1-795,1 2-772,3 2-1810,-1-1 5394,0-2 0,-3-5 0,1-3 0</inkml:trace>
  <inkml:trace contextRef="#ctx0" brushRef="#br0" timeOffset="489">521 974 22218,'50'-26'277,"1"1"0,31-18-81,-73 36 0,0-1 17,-2 1-28,0 0-17,-1 0 0,-1 2-6,0-1-27,-2 0 10,2 1-16,-3-1-34,1-1 12,-1 0-12,0 0-11,-1-1-17,0 1 6,-1-2-6,0 1 0,0 0 0,-1-1-11,-1 2-16,-2-1-7,-1 2-5,-1 1-28,-1-1-11,1 3-23,-2 0-22,0 2 12,-1 1 4,-1 3 7,-4 3 5,0 6 28,-4 2-11,1 2-1,-2 1 57,0 2-39,1 0-1,0 2 12,1 0-11,2 2 5,1 0-5,2-1 5,3 1-28,3-1 17,3-1-6,2 1 6,2-2 0,5-1 0,2 0 12,4-2-1,2-2 17,2-2-28,2-1 5,0-2 1,3-1-6,-1-2 0,2-1-22,-1-2-18,0-1-49,1-3-40,-1 1-101,1-2-167,-2-2-214,2 0-313,-1-2-476,0 0-997,-1 0-1172,-1-1-4787,-3 0 8356,-3 0 0,-6 4 0,-3 0 0</inkml:trace>
  <inkml:trace contextRef="#ctx0" brushRef="#br0" timeOffset="997">970 862 22151,'20'28'207,"-5"-1"-179,-15-8 33,0-1-55,0 1-40,0-3 34,0-1-44,0-2 27,1-2-6,1-1-5,1-3-5,1-2 5,-1-2 5,2 0 29,-1-2 16,1 0 12,0-3-12,0-1-5,1-3-6,0-2-16,1-2-1,-1 0-11,0-1 1,-1 1-7,0 2-27,-1 1-17,0 3-29,-1 1 12,1 2 22,-2 0 17,2 1 28,0 0 6,2 2 11,0 1 6,1 2 16,1 2 23,0-1 33,1 1 40,1-1 40,2-2 26,0-1 18,1-1 0,2-2-6,1 0 0,0-2-23,0-1-10,1-2-23,1-3-17,0 0 11,-2-1 1,-1 0 5,-2 0-6,-2-1-11,0 0-16,-3 0-23,-1 0-12,0-1-21,-1-1-12,0 0-17,-2-1 1,0 1-1,-2-1-16,0 1-6,-2-2-6,0 1-16,0-1-12,-1-1-16,-2 1-73,-2 1-73,0 1-101,0 1-106,0 2-96,-1 0-178,0 3-343,1 1-677,-1 2-1182,2 0-599,0 2-4336,0 0 7814,0 1 0,3 0 0,-1 0 0</inkml:trace>
  <inkml:trace contextRef="#ctx0" brushRef="#br0" timeOffset="1325">1622 345 21495,'28'-69'296,"-6"17"-83,-22 64 12,0 6 21,0 5-10,-2 5-29,-1 2-34,0 3-38,0 0-29,0 0-11,1 0-5,1 0-17,1 0-17,0 0-11,0 0-17,0 0-23,0 1-10,0-1-7,0-2-10,1-2-28,1-2-29,-1-3-50,1-4-83,-2-3-63,2-4-111,-2-2-113,1-5-22,-1-2-34,1-3-2548,-1 0-492,0-4-4633,0 0 8228,0-2 0,0 2 0,0 1 0</inkml:trace>
  <inkml:trace contextRef="#ctx0" brushRef="#br0" timeOffset="2203">1442 592 16790,'-7'-7'2258,"1"2"-1771,6 5 1327,0 0-1674,70-44-45,-41 30-447,55-33 375,-58 42-18,0 1 73,0 1-128,0 1-62,-1 1-50,0 0-57,-3 1-50,0 2 247,-1 1-387,-2 2-34,0 0-16,-2 1 72,-2 0 96,-1 0 84,-3-1 95,-1 1 39,-2 0 62,-2-2 39,-1 0 100,-2 0 119,-2 0 101,0 1 66,-1 1 1,0 2-40,-2 2-50,-1 2-46,-3 2-43,-2 2-52,-1 3-44,-2 0-33,0 1-34,0 2-23,2-2 6,2 1-28,1-1-11,3-1-12,1-1 23,2-2 12,0-3 27,2-1 67,1-4 29,3-1 61,3-3 34,1-2-12,1 0-27,3-2-40,0-2-33,4-3-40,0-4-11,4-3-11,0-3-11,0-1 0,0-2 28,-2-1-6,-2 1 6,-2 0 5,-4 0-33,-3 1 22,-3 0-11,-3 2-17,-2 0-5,-2 1-29,-3 0-27,-3 3-17,-4 1-34,-1 2-11,-2 3-28,-2 1-45,-1 3-28,-2 0-83,1 4-80,-1 1-77,3 4-135,0 1-135,3 1-185,3 1-256,2-1-282,2 0-290,3-2-168,2 0 22,2-2 179,2 1 314,2-2 376,4 0 312,4-2 264,2 0 202,4-2 95,1 0 56,2-1 39,1 0 28,-2 0 62,1-1 151,-2 0 302,-2 0 321,-1 1 290,-2 0 213,-3 0 100,0 0-22,-2 3-89,-2 1-208,0 2-279,-1 1-213,0 0-152,-1 3-84,1 0-50,-2 1-51,0 2-44,-2-1-45,0 2-29,-2-1-44,0 1-5,0-3 0,-1-2 55,0-2 62,0-2 96,0-3 77,0-1 466,0-1-835,0-5-73,0-1 22,-1-5-16,0-2-17,0-1 23,0-2-35,0-1 7,1-2-12,3 0-5,2-1 5,3-2-6,3 2 1,1 0 5,1 2-5,2 0 11,1 3 5,1 2-33,1 3 39,-2 1-6,0 3 6,-2 3 17,-1 0-17,-1 3 6,-1 4 5,-2 1 22,0 5 1,-1 3 16,-1 2 6,-1 4-28,-2 0 17,-1 3-11,-1 0-6,-1 1 0,-1 0-17,1 0-5,-1-1-12,0-1 0,0-2-33,0-2-34,0-2-61,0-3-84,0-2-113,0-1-150,0-3-191,0-1-236,0-2-296,0-1-919,0-1-1154,0-1 0,0 0 0</inkml:trace>
  <inkml:trace contextRef="#ctx0" brushRef="#br0" timeOffset="2396">2679 637 23786,'57'-23'-79,"1"0"1,-5 1 0,-9 6-242,-19 15-262,-1 1-460,-1 0-873,-1 0-1547,-2 2-4761,-3-1 8223,-5 3 0,-6-2 0,-3-1 0</inkml:trace>
  <inkml:trace contextRef="#ctx0" brushRef="#br0" timeOffset="2707">3263 187 22279,'15'63'67,"1"0"0,-2-4 1,-6-8-40,-18-9 0,-1 1-11,1-1-17,1-1 0,-1-1-6,2-2-5,1-3-6,1-3-28,1-4-39,2-4-61,0-4-91,2-3-117,0-6-157,1-1-167,0-5-57,0-2-139,2-2-724,-1-1-1013,2-1-2476,0-3 1255,0-1 3831,0-1 0,-1 2 0,-1 2 0</inkml:trace>
  <inkml:trace contextRef="#ctx0" brushRef="#br0" timeOffset="3173">3263 210 23332,'38'-41'283,"0"1"0,28-26-194,-41 57-5,0 3-22,0 2 0,-2 2 156,4 54 0,-8 16-206,-13-22-426,7 25 1,-11-2 379,-34-35 23,-5 0 0,-1-2-304,-1-3 303,1-3 7,4-3-6,2-3-1,6-5 24,4-2-12,5-5 0,4-2 800,4-3-783,3 0 330,4-3-353,1 0-83,1 0 61,2 0 17,3 0 33,3-2 51,3-1-23,4 0 17,4-1 12,3 0-6,2 0 16,2 1 6,0 1 1,0 1-1,1 1-17,0 2-16,-1 2-23,1 4-33,-1 1 28,-1 3-17,0 0-6,-2 3 17,0 1-17,-2 1-5,-2 1 5,-2 0 22,-2 0-38,-3-1 5,-2-1-23,-2-3-49,-1-1-7,-3-1-73,1-3-111,-2 0-168,1 0-235,-1-2-370,0 2-600,-1-2-1691,-1 1-4666,0-2 7993,-1 0 0,0-2 0,0-2 0</inkml:trace>
  <inkml:trace contextRef="#ctx0" brushRef="#br0" timeOffset="3629">4005 615 24822,'6'-72'-95,"-7"19"111,-18 61-16,-3 4 0,-1 3 0,-1 1-11,1 1 6,3 2-7,3 1 7,3 0-6,4-1 5,4-1 6,2-1 0,3-2-6,0-2 12,1-1 22,3-2 17,0-2 33,4-2 6,2-2 11,1-3 6,4 0 0,0-2-28,2-3-12,1-3-15,1-2-18,0-4 11,-1 1-5,-2-2-12,-2 1-11,-1 0 0,-2 1 1,-1 1-12,-2 2 5,-1 0-10,-1 1-12,-1 2-22,-1 2-6,-1 1-34,0 2 6,-2 0 17,1 1 0,-1 2 45,1 1 11,0 3 0,-1 3 11,1 2 0,-1 2-5,1 3-1,0 1 12,0 3-17,1 1-5,2 1-7,1 0-10,1 0-34,2-1-73,0-1-134,1 0-224,0-2-297,-1-1-420,0-1-589,-3-1-1254,0-2-913,-2-4-3775,-2-1 7735,0-4 0,-1-2 0,0-1 0</inkml:trace>
  <inkml:trace contextRef="#ctx0" brushRef="#br0" timeOffset="4106">4230 615 16812,'1'12'2829,"0"-2"-1731,-1-10 2111,0 0-3018,10 71-51,-6-43-28,9 56-34,-7-61-11,2 2-33,-1 0-1,2-1-16,-2 1-6,0-2 23,-3 1-40,1-4 1,-3-1-34,0-3-29,-1-4-16,1-4-5,-1-2 38,1-3 46,-1-1 16,0-2-28,-1 0-56,1-3-67,-1-2-44,0-3-29,-2-1-34,-1-2-49,-3 0-63,0 0-44,-1-1-68,0 1-22,-1-1-17,0 0 29,0-1 55,0-1 51,-1-1 112,0-2 78,-1-1 101,0-1 90,-1-1 33,1 0 45,1-2 39,2 1 51,3-1 33,3 0 17,3 2 22,3 1 34,5 1 23,5 0 21,3 1 35,4 1 5,2 1 29,1 0 15,2 1-21,-1 1-29,2 0-55,-1 2-68,1 0-62,-1 2-66,0 3-62,-3 2-45,-1 2-17,-4 1-17,-3 4-5,-4 1 11,-4 4 11,-2 1 23,-3 3 39,-3 1 11,-5 2-6,-3 1-22,-7 1-17,-6 2-39,-3 0-50,-3 0-68,0-1-123,0-2-156,1 0-191,3-2-309,2-3-503,4-1-1412,4-4-1114,2-1-3910,5-2 7864,1-1 0,3-1 0,1 0 0</inkml:trace>
  <inkml:trace contextRef="#ctx0" brushRef="#br0" timeOffset="4568">4657 30 23248,'38'-20'375,"-7"11"-240,-29 40-6,-1 5-29,-1 5-342,0 3 303,0 2 6,-2 2-27,-1 1-12,0-1-6,-1-1-22,1-3 11,0-3 0,0-2 81,2-4-97,0-5 5,1-5 0,0-4 5,0-6 1,0-3 251,0-5-195,1-3 72,0-3 23,1 0-17,3-4-62,0-1-50,3-6-22,1-1 28,3-5-18,0 1 7,0-3-6,2 0-23,1-2 6,1 0-11,3 0 0,2 0-12,-1 2 6,1 3-27,-2 4 16,-3 3-17,-3 3-6,-3 2 1,-3 2-6,-2 3 39,-1 2 12,-1 4 10,0 3-5,-1 3 6,0 3-1,-1 0-5,0 2 28,-1 0-39,0 1-34,0-2-72,0 0-113,0-1-156,0-1-202,-1-1-286,0-2-398,0-1-839,-1-2-1406,0 0-4835,0-4 8352,-1 1 0,2-5 0,0 0 0</inkml:trace>
  <inkml:trace contextRef="#ctx0" brushRef="#br0" timeOffset="4949">5286 390 23959,'-4'-29'-16,"-5"9"21,-16 32-5,0 1 0,1 0 6,2 1-12,0 0-5,4-1-11,1-1 10,3 1-21,3-2-12,2 0 0,5 0-5,1-2 22,2 0 11,3 0 17,2 0 6,3-1 10,5 0 7,2 0-1,2-1-5,2 0 0,-1-2-12,1 1-5,-2-2 28,0 2-22,0 0-12,-2 0 6,-2 2-16,-1 0 4,-3 1 12,-3 0 6,-1 1 5,-2 1 12,-1-1-1,-2 0 0,-4 1 1,-4 0-18,-4 0-21,-3 0-52,-3-1-94,-3 0-146,1-1-196,-2-1-247,2-1-380,1-2-829,3 0-1356,3-2-4028,4-1 7344,4-1 0,3-1 0,2 0 0</inkml:trace>
  <inkml:trace contextRef="#ctx0" brushRef="#br0" timeOffset="5305">5488 480 14981,'3'1'4179,"-1"1"-3541,-2-2 1327,0 0-1853,-16 38 12,11-22 16,-11 30 23,15-30 16,1-2 17,2-2 34,0-1 16,3-2 23,2-2 16,1-2 1,1 0-17,2-4-28,1 1-40,2-2-50,2-4-39,1 0-22,1-6-12,1 0-16,-1-3 16,-1 0 1,-2-1 0,-4 0-6,-2-1-17,-4 0-28,-2-1-6,-2 0-22,-5 0-22,-1 0-18,-5 2-21,-4 1-34,-3 2-29,-2 3-61,-2 2-67,1 2-84,-1 2-67,0 2-90,0 4-134,3 1-191,0 5-263,2 1-297,1 1-549,3 1-616,2-2-302,3 1 263,3-2-1479,2-1 4061,1-1 0,2-2 0,-1-3 0,0-2 0</inkml:trace>
  <inkml:trace contextRef="#ctx0" brushRef="#br0" timeOffset="5623">5668 570 20106,'37'57'2829,"-8"-11"-2381,-28-47-236,-1-3-128,1-2-33,-1-4 5,1-4-17,1 0-5,0-4 5,2 0-17,-1-2-5,3-1 5,-1 0 6,2 0 17,1 0 28,0 1 28,2 2 0,-2 2 16,1 3-10,-1 3-35,1 1-32,-1 3-1,-1 1-22,0 2-6,0 1 28,1 2-33,-1 2 5,1 2 17,0 5 11,2 3 23,1 4 10,1 1-10,0 5-12,1 1-5,0 3-11,-1 0-6,1 0-17,-2 0 0,-1 1-16,-2-1-51,-1 0-90,-3-2-201,-2-1-342,0-1-862,-4-1-3065,-3-1-5215,-2-2 9126,-2-4 0,5-7 0,1-3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08:28.8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1 238 19462,'8'-14'-157,"0"4"196,-8 14 23,0 2 5,1 3-5,0 2-1,2 2 1,-1 0 22,1 9-22,-1 9-46,0-4 46,-1 15-45,0-25 44,-1 16-44,0-22 101,-1 6 33,1-13 823,-2 0-940,1-6-163,-3-3 73,2-2-84,-3-13 90,3 8-146,0-21 123,3 15-50,7-30 106,-1 24-101,19-49 107,-13 42 6,15-32 16,-17 40 101,14-13-39,-13 19 122,16-12-234,-18 21-95,9-3 61,-14 10-39,11 13 107,-8-2 27,13 35-16,-14-23 16,5 35-16,-9-37 55,0 16-16,-3-23 117,0 10-117,0-15 196,0 3-90,-1-10 426,1 0-527,2-5-179,4-6 79,1-3 16,19-28 18,-10 14-57,31-36 62,-25 35 16,34-26-22,-36 39-16,21-6 89,-30 23 269,7 23-208,-12-4 96,3 29-134,-5-20 89,1 44-151,-2-39-28,3 39-12,-4-52-122,3 12-24,-2-22-1712,-1-1 845,-1-7 1036,-1-4 0,-1-4 0</inkml:trace>
  <inkml:trace contextRef="#ctx0" brushRef="#br0" timeOffset="283">675 126 20554,'66'-13'325,"-9"2"-275,-43 10-5,3 1-17,-2-1-28,3 1 11,-1 0-33,0 0-611,13 2-2829,9 6 1625,-5-2-4912,3 8 4178,-26-8 2571,0 1 0,-8-4 0,-1-2 0</inkml:trace>
  <inkml:trace contextRef="#ctx0" brushRef="#br0" timeOffset="516">877 373 11334,'-4'-3'3176,"1"0"-2565,3 3 2604,0 0-2980,11 7-34,-4-5-21,11 6-23,-7-6-34,3-1-50,0-1-218,10-1-3721,26-10 1234,-15 5 2632,20-8 0,-41 10 0,0 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08:43.4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383 15 20571,'-84'-10'330,"12"5"-218,51 19 22,1 1 34,1 1 51,0 1 313,-4 11-251,6-6 413,-9 28-537,14-23 168,-3 32-236,11-33 208,3 23-185,5-30 168,14 17-218,-4-23 22,28 12-90,-20-18-257,39 3 56,-32-9-1048,37-9 465,-38 2-1500,17-6 502,-30 6 1788,2 1 0,-12 2 0,-2 2 0</inkml:trace>
  <inkml:trace contextRef="#ctx0" brushRef="#br0" timeOffset="259">0 307 22845,'58'-50'67,"-5"9"-117,-27 38-101,2-1-208,-1 1-392,0 1-604,-3 2-1155,-1 0-2973,-5 1-1031,-2 1 6514,-6 2 0,-5-2 0,-2-1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08:40.6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316 319 22302,'27'7'784,"-3"0"-549,-20-2-28,1 1-28,0 1-44,2-1-29,0 2-22,1 1-11,0 0 84,11 21-124,-9-11 68,12 36-84,-15-30 95,3 38-67,-7-34 134,1 41-117,-3-39 94,-3 36-83,-2-40 246,-10 26-223,4-33 173,-20 17-202,13-23 107,-28 7-113,23-15 46,-27 1-74,28-6 46,-20-4-68,24-1-45,-20-14-5,20 7-196,-23-21 129,23 15-696,-14-13 181,21 18-5059,-1-5 1838,9 12 3842,5-1 0,-3 5 0,4 1 0</inkml:trace>
  <inkml:trace contextRef="#ctx0" brushRef="#br0" timeOffset="433">1 364 21657,'25'-33'897,"-1"4"-628,-6 23-29,1-2-32,2 0-40,2-1-51,0-1-38,1 1 44,45-16-112,-29 10 0,11-2 0,0 1-22,-11 5-218,41-8-35,-51 15-1898,23-1 869,-37 7 445,8 13 0,-20-9 0,2 8 0</inkml:trace>
  <inkml:trace contextRef="#ctx0" brushRef="#br0" timeOffset="899">900 50 23411,'14'35'285,"-3"-5"-190,-9-16 6,0 0-28,0 2-6,-2 1-16,1 0-12,0 1 6,-1 18-34,1 2-22,-1 0-135,-1 3-33,1-27-2073,-1 14 1115,1-20-2179,1 4 460,-1-11 2856,1-1 0,-1-1 0</inkml:trace>
  <inkml:trace contextRef="#ctx0" brushRef="#br0" timeOffset="1217">698 27 15221,'0'13'2868,"-1"-4"-2241,1-9 2875,0 0-3362,55-11-28,-31 7-6,43-10-33,-45 12-23,2-2-22,-2 1-33,0 0-40,-1-1-1961,21 0-5247,-9 5-426,6-2 7679,-19 4 0,-16-1 0,-1-2 0</inkml:trace>
  <inkml:trace contextRef="#ctx0" brushRef="#br0" timeOffset="1815">1417 252 22274,'27'11'409,"-5"0"-292,-19-1 1,0 1 11,-2 1-6,0 1-17,0 2 325,-1 25-319,1-15 96,-1 31-113,0-31 106,1 35-161,-1-28 94,0 54-112,-2-53 18,-3 35-18,1-46 56,-7 16-44,5-21 95,-13 23-118,10-25 39,-7 14-22,10-21 68,-3 6-29,4-9 78,-16 5-178,7-6-107,-21 1 17,13-4-544,-25-5 298,24-1-3182,-28-15 1478,34 10 2073,-11-13 0,24 17 0,1-1 0</inkml:trace>
  <inkml:trace contextRef="#ctx0" brushRef="#br0" timeOffset="2282">1192 274 22235,'28'-24'548,"0"4"-352,-5 15 6,2 0-17,2-1-34,1-1-33,2 0-57,1-1-27,-1 0-409,39-7-101,-30 7-3614,51-7 1105,-58 11 2985,23 0 0,-41 3 0,4 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08:48.8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53 20783,'4'31'639,"-1"-5"-454,-5-13-12,1-2-22,1 0-22,-2-1-38,2-1 60,0 9-134,0-8 5,0 11-16,0-15-1,0 5-5,0-6-5,0 1-7,0-1-10,0 1-17,0-1 16,0-1 57,3-2 28,0-1 111,8-9-128,-4 2 101,8-19-107,-8 11 39,10-23-61,-7 19-17,16-24 11,-13 23 23,15-15-17,-14 20 39,12-9-28,-13 14 117,13-4-111,-17 12 78,7 5-6,-12 3 393,3 24-354,-5-10 158,0 43-281,-2-36-33,0 27-84,0-36-1406,1 16 72,1-17 1429,2 14 0,-3-23 0,1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06:42.1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21024,'24'9'706,"-2"-2"-561,-7-7-38,1 0-18,0 0-15,1 0-18,1-1-11,0-1-6,-1-1-11,1 1-6,-2-1-10,0 1-12,-2 1-12,-1 1 24,0 0-18,-2 0 6,0 0-6,-1 0-5,0 0 6,-1 0-12,-2 0 6,1 0-17,-3 0-45,3 2 39,-3-1-34,2 1-27,-3-2-45,0 1-84,1-1-106,1 2-180,-1-2-296,1 1-472,-1 1-659,0-2-758,0 2-116,-1-1-2712,0 1 5523,-1-1 0,-1 0 0,-2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08:45.9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136 319 20397,'5'-41'364,"-1"8"-308,-5 33 34,1 0-6,-1 0 61,1 2 46,-1 3 38,0 3-27,-1 3-45,1 1-40,-1 4-32,0 3 111,-1 42-73,0 28-112,0-4-206,1-28 1,-1-4 200,-1-5-6,0 11 0,-2 2 0,1-7-3,1 4 0,0-4-19,3-25-264,0 15 39,1-33-1097,0-1 320,0-9 1024,3-8 0,-3 5 0,3-5 0</inkml:trace>
  <inkml:trace contextRef="#ctx0" brushRef="#br0" timeOffset="416">316 230 13351,'10'0'4906,"-2"0"-3774,-8 0 1865,0 0-3042,4-29 56,-3 25 45,2-20-5,-5 34-1,0 4-11,0 1 62,-3 41-90,2-21 39,-1 17 1,0 1-29,0-5-5,1 7 0,-1 1 17,0-6 16,0 5 0,0 1-22,-2-8-321,-1 26 299,2-38-10,1-2 9,0-5 6,1-3 23,0 3-34,1-10-151,-1 8 304,2-18-1117,-1 1 380,0-8-5224,-1-1-2022,1-1 7830,-2 0 0,4 0 0,-1 0 0</inkml:trace>
  <inkml:trace contextRef="#ctx0" brushRef="#br0" timeOffset="1049">1 364 22369,'40'-51'257,"1"0"1,-4 4 0,-2 10-23,-1 20-39,0 0-28,1 2-28,0-1-39,1 2-34,0 3-22,-3 1-56,13 3 11,-12 3 0,7 1-12,-9 9 1,-10 0 22,5 15 12,-16-5 178,-5 42-161,-10-28-12,-22 51-28,6-48 22,-32 42-39,27-43-39,-37 37 39,35-42-16,-24 19 22,36-33-208,-5 2 113,17-12-17,3 0 145,4-2 146,13 5-118,-5-2 29,23 7-57,-18-4 73,24 13-50,-22-7 84,23 24-79,-22-17 85,25 32-107,-23-28 61,31 30-72,-27-32 11,26 24-28,-32-28-17,16 17-11,-25-21-375,6 18 0,-12-17-2538,0 21 656,-3-21 2285,-3 12 0,1-20 0,-2 0 0</inkml:trace>
  <inkml:trace contextRef="#ctx0" brushRef="#br0" timeOffset="1733">833 117 20683,'14'55'252,"-1"-8"-202,-13-33 6,1-1 0,-1 0 6,0 0 5,0-2-17,0 0-5,-1-1-11,0-1 61,-2 2-45,2-4 314,-2 0 595,1-4-836,1-1 17,-2-12-146,2 3 1,-1-14-7,2 7 35,7-20-18,-3 15 23,17-38-16,-11 32 27,11-25-11,-11 31 117,11-14-100,-10 19 90,11-8-107,-14 17 5,7-3-22,-9 6-22,10-1 0,-8 3 39,15 17 6,-13-5 50,8 22-28,-12-14 61,3 23-83,-6-21-34,1 24-28,-2-30-157,-1 12-33,0-19-1486,-1 6 674,0-8-8801,6 8 8635,-2-10 1,2 3-1,-5-8 1</inkml:trace>
  <inkml:trace contextRef="#ctx0" brushRef="#br0" timeOffset="2066">1305 140 22722,'32'17'677,"-3"-1"-537,-18-9-28,1 0-44,1 1-40,0-1-12,0 0-10,0 1 22,1-2-56,9 8-56,-8-6-409,14 11 219,-18-13-965,10 6 629,-14-10-3400,6 4 828,-8-5 3182,2 2 0,-6-3 0,0 0 0</inkml:trace>
  <inkml:trace contextRef="#ctx0" brushRef="#br0" timeOffset="2333">1462 140 13452,'4'1'4223,"-1"0"-3344,-3-1 1558,0 0-2314,-16 26 6,8-12-12,-13 23-27,11-17-29,0 0-21,0 1-40,-5 8-488,-2 9 52,4-6-2315,-5 11 758,12-27 1993,-5 11 0,8-20 0,0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08:51.2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 0 19031,'36'6'476,"-7"1"-364,-27 3-45,0 1 0,-1 1-5,-1 0-40,0 3-117,-2 2-275,-3 3-4867,-19 30 5237,4-14 0,-3 6 0,12-25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08:51.8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 18380,'4'-4'1810,"-1"2"-1732,-3 2-3355,0 0 0,0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08:55.0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 14 14096,'-1'-7'2840,"0"1"-2051,1 6 4544,0 0-5036,33 37-40,-25-16-50,24 32-50,-34-24-34,-1 3-44,-4 2-46,-6 18-27,2-11 5,-8 40-106,9-12 33,0-7-296,6-9 319,4-44-168,0-2-12,0-12-733,0-15 660,0 4-178,5-31 470,-3 26 22,5-14 12,-4 22 27,1 2 29,-1 2 28,1 1 5,0 2 12,0 1 179,6 0-208,-1 2 213,17 0-240,-10 5 290,23 9-234,-19-1 122,29 21-223,-29-17 33,15 12-45,-26-16 135,1 7-78,-8-8 173,-24 19-236,5-15 1,-35 17 11,21-19-39,-31 13-39,33-13-410,-20 10 74,37-13-1832,-4 4 1053,15-7 1165,8 0 0,-5-4 0,6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08:55.3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23926,'25'10'134,"-5"2"-72,-20 13-6,0 2-11,-1 1-1,0 3-10,-2 1 28,0 2-34,0 2 16,-3 37-77,0 6 22,0 1-6,2 6 6,4-55-40,0 10-61,0-27-89,0-2-124,0-2-174,1-3-201,1-2-213,1-1-257,1-2 1170,9-4 0,-9 1 0,7-2 0</inkml:trace>
  <inkml:trace contextRef="#ctx0" brushRef="#br0" timeOffset="483">203 495 22621,'54'1'336,"0"-1"0,35 0-179,-75-4-34,0-2-28,-2 1 0,1 0-16,-2-2 5,-1 2 61,3-5 107,1-2-190,-3 0 179,-1-5-180,-9 9 57,-6-13-124,0 13-22,-10-8 6,5 11-51,-18-1 62,13 5 0,-15 5 22,17 2 0,-4 5-5,3 2-1,0 2 23,-2 3-28,-1 2 6,1 4 0,-7 12 5,7-5 28,-8 23-33,12-21 22,-2 33-17,10-35 50,9 26 1,5-40 145,39 5-190,-14-22-415,24-6 1,2-3-600,-6 0-2067,2 0 0,-2 1 2556,-13 5 0,-8 2 0,-18 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08:52.7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1 360 21360,'6'53'137,"1"-1"1,5 36-49,-4-69-16,0 0-11,0-3-6,0 0-34,0-2 6,-1-1 6,0-1-12,-2-2 6,1-2 11,-1-3 57,1 1 5,-3-3 560,1-1-437,-2-2-79,0-4-44,2-9-73,-1 0 56,7-27-78,-5 17 16,9-40 6,-6 34-28,10-38 0,-10 42 0,9-21-22,-12 34-706,4-5 280,-4 14-163,2 1-196,-1 2-212,2 0-477,2 0-839,1 0-2734,1 2-241,-1 0 5310,-2 0 0,-4 0 0,-3-2 0</inkml:trace>
  <inkml:trace contextRef="#ctx0" brushRef="#br0" timeOffset="449">428 472 21836,'74'-19'779,"-12"4"-599,-49 11-35,-1 2-50,-1-2-33,1 0-17,-1 1-17,0-1-11,-1 0 179,5-2-101,-9 1 118,4-9-169,-10 6 24,0-9-52,-3 8 12,-15-7-44,6 9-85,-20-2 62,16 9-12,-7 2 6,8 4 17,2 2 6,-1 1 11,2 2 5,-1 0 1,2 2 5,-1 0 5,2 2 18,-3 10-12,3-4 28,-4 28-28,8-22-5,-1 25-12,7-27-11,8 22 17,-2-24-33,19 18-29,-12-29-1075,24 5 117,-20-14 1020,38-5 0,-39 1 0,18-3 0</inkml:trace>
  <inkml:trace contextRef="#ctx0" brushRef="#br0" timeOffset="814">698 607 9391,'9'8'3053,"-2"-1"-1838,-7-7 5322,0 0-6397,42 7-12,-28-5-21,32 6-40,-40-6 6,-1-2-1,-1 2 57,-1-2 1345,-2 1-1161,0-1-49,-5 0-208,1-2 162,-17-8-162,9 2 224,-16-17-157,17 13 269,-5-21-280,12 17 51,4-23-141,6 23-5,20-21-17,-8 20 17,22-14 5,-17 16-33,6-3-23,-7 8-61,-2-1-101,0 3-140,-2 2-196,0 1-1216,3 2 550,-6 2-5815,9 6-526,-13-3 7539,4 4 0,-12-5 0,-2 0 0</inkml:trace>
  <inkml:trace contextRef="#ctx0" brushRef="#br0" timeOffset="1181">1214 1 23416,'10'45'129,"-2"-2"-107,-7-17-5,1 1-6,0 2-5,1 0 5,-2 1 51,4 37-51,-3-31-22,2 39-17,-2-48 17,-2 6-1,1-13-27,-1-1-22,0-3-567,0 6 253,0-10-1709,0 6 1082,0-15-4543,5 1-1322,-2-5 6867,3-1 0,-4 0 0,0 1 0</inkml:trace>
  <inkml:trace contextRef="#ctx0" brushRef="#br0" timeOffset="1447">1079 360 22856,'48'-38'173,"0"-1"1,-4 3 0,-6 9-129,-17 21-40,1 0-38,-2 3-57,1 1-145,-1 1-207,-1 2-1138,10 4-4677,15 8 3557,-13-2 2700,10 3 0,-33-11 0,0 0 0</inkml:trace>
  <inkml:trace contextRef="#ctx0" brushRef="#br0" timeOffset="1614">1664 248 22397,'-7'52'-53,"1"1"0,-4 33-178,10-71-183,0-2-202,0-1-230,0-3-268,2-1-438,0-2 1552,12-2 0,-9-2 0,7-1 0</inkml:trace>
  <inkml:trace contextRef="#ctx0" brushRef="#br0" timeOffset="1768">1664 45 18767,'-1'-5'1507,"1"2"-1591,0 3-3193,0 0 0,0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08:51.7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0 176 21310,'6'64'112,"-1"-8"-95,-2-37-17,-1 0-40,1-1-88,-1 1-152,1-2-230,-2 1-257,0-3-326,-1-2-508,0 0-730,0-3-531,-1-1 2862,-1-2 0,1-4 0,-1 0 0</inkml:trace>
  <inkml:trace contextRef="#ctx0" brushRef="#br0" timeOffset="633">158 198 12869,'9'8'2997,"-1"-2"-1967,-8-6 2163,0 0-3103,8 53-6,-7-37 22,7 38 23,-8-49 44,0-4 51,0 1 96,0-2 812,17-61-1132,-8 36 0,15-50 0,-12 52 11,0 1-6,1 0 7,1 3-1,0 0-6,0 3 1,-2 2 28,1 3-18,-1 2 7,0 1-6,-1 2-23,1 2 6,-2 0 0,2 2 0,-2 1-6,1 0 12,5 7 11,-6 0 50,8 23-45,-13-9 51,2 36-62,-5-27-55,-6 44-24,2-44-72,-3 19-72,2-32-97,1-2-94,0-3-68,1-3-38,1-2 22,0-2-3675,1-6 1037,3-3 3125,4-7 0,-4 6 0,0-1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09:00.1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336 87 24295,'9'35'297,"-1"-3"-207,-6-15-23,1 1-11,1 1-6,-2 0-5,2 1-11,-3 1 55,1 10 102,-7 35-135,1-24 50,-9 30-38,6-49 89,-10 22-118,7-23 73,-16 21-73,13-26 73,-26 13-84,19-20 34,-30 4-51,29-11-73,-19-4-38,26-2-735,-13-8 252,17 6-3097,-11-7 784,13 7 2896,-8-5 0,12 8 0,-2-2 0</inkml:trace>
  <inkml:trace contextRef="#ctx0" brushRef="#br0" timeOffset="383">44 132 24178,'49'-27'263,"0"1"0,34-18-140,-54 37-27,-2 0-40,0 1-23,-1 1-16,-1 1-17,1 1-22,9 1-488,24 1 135,-17 2-2577,33 4 308,-48 0 2644,20 7 0,-34-8 0,2 2 0</inkml:trace>
  <inkml:trace contextRef="#ctx0" brushRef="#br0" timeOffset="732">853 267 24234,'49'-24'-12,"1"1"1,33-15-61,-64 33-102,0 2-140,-1 1-234,0 1-304,-1 1-442,0 2-739,-2 1 2033,4 9 0,-11-7 0,3 5 0</inkml:trace>
  <inkml:trace contextRef="#ctx0" brushRef="#br0" timeOffset="966">921 492 17165,'-1'-12'3658,"1"2"-2925,0 10 1564,0 0-2247,42-27-16,-21 17-23,35-20 0,-32 23-33,1 0-2448,45-2 504,-35 4 1966,44 4 0,-64 2 0,5 5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08:58.1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395 428 22565,'4'-37'-56,"-1"7"67,-3 30 353,0 0-134,0 2 39,-1-1-12,0 3-44,-1 0-39,-2 3-46,0 1 40,-2 8 28,-1 16-156,1-7 116,5 33-105,5-34 22,5 28-40,-3-30 74,8 25-68,-8-22 123,7 41-111,-10-37 55,2 31-78,-6-37 152,-6 20-91,2-24 253,-17 21-269,10-28 67,-16 12-84,12-17 112,-27 0-146,16-5 101,-41-9-95,35 1-5,-41-21-34,48 14-96,-19-14-50,35 17-1439,-1-3 689,9 8-7518,18 0 2,-7 5 8423,14 0 0,-17 0 0,-3 0 0</inkml:trace>
  <inkml:trace contextRef="#ctx0" brushRef="#br0" timeOffset="500">148 428 21763,'-34'-42'404,"9"9"-79,29 33 56,4 0-23,2 0-72,3 1-73,2-1-68,3 0 1,2-3 308,38-10-376,-25 4 12,40-10-68,-43 11 23,29-6-79,-31 7-279,34 0 100,-41 6-935,20 6 498,-31 0-1366,8 8 206,-12-5 1810,1 9 0,-4-11 0,-1 3 0</inkml:trace>
  <inkml:trace contextRef="#ctx0" brushRef="#br0" timeOffset="1084">1002 46 22083,'-2'-27'381,"1"8"-190,-1 28-7,0 2 1,-1 1-22,1 3-18,-1 1-27,0 1-29,0 1 191,-2 19-190,3-13 145,-4 42-196,4-39 34,-2 38-56,2-43 11,-1 22-22,2-28-12,0 10-16,1-20-169,0 3 51,0-8-549,-1 1 253,1-2-3631,-3 0 1054,1 0 3013,-5 2 0,5-2 0,-2 1 0</inkml:trace>
  <inkml:trace contextRef="#ctx0" brushRef="#br0" timeOffset="1433">732 293 22543,'31'-35'448,"-2"5"-342,-8 24-28,2 0-33,1 1-17,1 1-28,1 0-28,0 1-89,1 0-85,1 1-218,-1 0-320,0 2-413,-1 0-691,-2 0-1152,-1 0 2996,1 0 0,-11 0 0,-1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09:01.6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317 129 25348,'-13'-40'57,"2"9"-29,11 35 28,0 3 5,1 1 1,0 2 22,1 1 179,-1 25-207,0-15 90,0 40-118,-2-34 11,-1 25-33,0-27 5,-5 24-22,3-24 5,-6 31-5,6-36-191,-3 21 45,6-30-426,-1 8 119,2-11-3849,0 10 1400,2-9 2913,-1 6 0,1-12 0,-1 1 0</inkml:trace>
  <inkml:trace contextRef="#ctx0" brushRef="#br0" timeOffset="1417">48 691 22671,'-24'-25'1137,"6"4"-778,16 19-18,0-1 1,1 1-40,1 0-67,0 1 158,0 1-343,2 0-22,1 0 40,3 0-1,2 0 6,3 0 33,4 1-11,3-1 51,14 0-29,37-14-133,-21 7-236,46-14-17,-61 14-2269,29-4-218,-40 8 2756,8-1 0,-24 4 0,0 0 0</inkml:trace>
  <inkml:trace contextRef="#ctx0" brushRef="#br0" timeOffset="2234">48 196 23259,'17'-35'672,"1"4"-492,-1 20-12,3 0 22,2 0-22,2 0 6,1-1-12,3 0-44,2 0 139,49-9-246,-35 10-11,43-4-5,-58 13-186,19 5-55,-28 1-3098,17 16-610,-27-6 3954,2 13 0,-10-17 0,-2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06:42.6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21231,'71'13'628,"-12"-2"-488,-47-11-16,-1 0-40,2 0-28,-1 0-17,0 0-6,0 0-10,1 0 5,0 0-6,1 0 1,0-1-7,1 0 7,-1 0-1,1-1-11,-1 0 6,-1 0-11,0 0-1,-1 1-5,0 0-28,-2 0-44,0 1-68,-3 0-360,2 0 125,-5 0-67,1 1-96,-3 1-195,-2 0-265,0 1-430,0 2-639,0 0-554,0 1-722,-1 0-164,0-1 3507,0-1 0,0-1 0,1-2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1:06.4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138 0 23142,'-12'56'-20,"0"-1"1,-9 37-133,8-70-195,-1-1-309,2 0-570,-1-1-1211,2-3-1411,1-2-4542,2-3 8390,1-3 0,4-4 0,1-4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1:10.8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20 26519,'28'-13'336,"-6"6"-241,-22 26-39,0 3-22,0 2 0,0 1-12,-1 2 0,-1 0 1,-1 2-12,1 1-17,0 1 18,1 1-1,1 1-6,0 0 12,0 1-17,2-1 0,0-1 6,2-3-1,1-2-100,3 13 11,-2-19-61,2 10-29,-4-21-28,-1-2-78,0-1-5,-1-3-718,1-2 90,-2-1-565,0-3-5233,1-6-2049,0 0 8760,0-2 0,-2 6 0,0 2 0</inkml:trace>
  <inkml:trace contextRef="#ctx0" brushRef="#br0" timeOffset="428">225 447 24699,'71'18'616,"-13"-3"-437,-49-15-11,2 0-33,1 0-23,1-2-34,2 0-16,1-3-40,0 0 1,2-2-1,0 1-11,0-2-16,0 0 33,-1-1 39,4-6 22,-7 4-33,1-5 56,-8 1-78,-4 5-17,-2-4-6,-4 5-11,-4 1-11,-4 2-6,-4 0-39,-12 2 22,5 2 18,-9 3 4,9 2 1,1 4 22,-1 3-22,3 2 17,0 3 5,0 2 17,2 3-11,1 1 0,1 2 5,2-1-22,4 0 28,3 0 22,3 9-22,6-6 17,3 6-11,6-11-6,4-2-6,4-2-11,4-1-22,14-1-73,-6-5-185,10-2-391,-12-5-982,-3-2-5835,-2-4-2258,-4-1 9735,-7-3 0,-6 4 0,-5 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1:10.2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 1 22565,'13'5'1814,"-2"0"-1360,-11-5 1187,0 0-1585,8 0-5,-6 6 16,7 2-17,-7 8-22,0 1 0,2 2-5,0 1-12,1 2 0,0-1 6,0 1-17,1-1 11,-2 1 12,1-1-12,0 1 6,-1 21-12,-1-15 12,-1 16-17,-3-21 6,-1 0-12,-2 0 17,0-2-5,-4 7-6,3-9-17,-2 4-11,1-5 6,3-7-12,-3 1-179,1-7 6,1-2-1014,-3-1 470,2-3-330,-2-2-3371,3-4 486,1-1-4587,1-3 8553,1 4 0,1 3 0,0 2 0</inkml:trace>
  <inkml:trace contextRef="#ctx0" brushRef="#br0" timeOffset="267">0 473 23338,'84'-42'627,"-14"10"-459,-55 38-17,-2 2-11,-2 0 6,-1 0-6,-1 2-11,-2 0-23,-2 1 51,-1 6-101,-2-3-11,0 4-1,-2-6-21,-2 0-6,-1 0 5,-1-1 63,-10 10-57,4-11 16,-8 6-16,5-11-16,-5 0-1,-1-2-34,-11 0 7,7-1-40,-5-1-74,12-1-508,2 0-34,4 0-392,3-2-835,5-1-1641,2-2-5249,2-1 8789,-1 2 0,1 1 0,-1 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1:06.7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60 610 24475,'11'61'44,"-3"-9"-27,-7-36-22,-1 1-18,1-1-78,-1 0-111,0-1-197,0-1-325,0 0-549,0-2-1349,0-1-1440,0-3-4565,0-2 8637,0-3 0,0-1 0,0-1 0</inkml:trace>
  <inkml:trace contextRef="#ctx0" brushRef="#br0" timeOffset="153">217 295 18588,'0'0'0</inkml:trace>
  <inkml:trace contextRef="#ctx0" brushRef="#br0" timeOffset="581">239 745 22901,'6'27'913,"-1"-5"-717,-5-22-68,19-37 1,7-16-140,-8 20 0,18-28 0,3 3 5,-15 35-16,17-9 22,-20 22 5,-1 1 1,-1 4 16,-3 2-10,-2 2-1,-2 1 11,-3 5 23,-2 1 0,0 5-17,-2 2 5,-1 2-21,-2 1 27,0 11-22,-2-8-17,0 9 22,0-3-16,0-4-18,0 3-133,-3-2-68,0-6-162,-2 3-1204,0-5-13,1-4 1592,-3 4 0,5-9 0,-1 0 0</inkml:trace>
  <inkml:trace contextRef="#ctx0" brushRef="#br0" timeOffset="970">689 475 23797,'19'66'267,"-1"0"0,0-5 0,-5-14-245,-10-36-5,1-2 0,-1-1 5,0-2-11,0-1 40,1-1 38,-2-3 18,1 1 16,-2-2-5,1-1-51,1-2 17,1-8-56,0-1-6,1-7 1,-1 2 33,3-11-22,0 6 5,2-8 0,-1 10 17,1 1 101,8-15-140,-7 14-6,7-9-28,-4 11-22,-5 8-39,3-2-57,-7 10-67,0 1-78,0 1-95,1 0-90,0 0-95,1 2-123,0 1-242,0 3-4054,4 1-2700,-3-1 7679,1 2 0,-5-6 0,-2 0 0</inkml:trace>
  <inkml:trace contextRef="#ctx0" brushRef="#br0" timeOffset="1447">1049 542 25298,'73'8'415,"-14"-1"-320,-48-7-33,-1 0-18,0 0-16,1 0 0,-1-1 6,1-2-12,0-1 23,13-8-45,-9 3 0,9-5 6,-8 2 5,-5 3-5,2-3-12,-6-3-16,-3 7 16,-3-7-16,-5 9 5,-2 0 6,-3 2-68,-17 2 74,7 2-1,-13 3 0,4 9-10,6-2 16,-6 5-6,9-4 12,1 1-12,3 0 12,1 0 5,-1 8 11,5-5-16,-1 7 11,5-1 5,3-5-11,0 5-11,5-8 11,2 1-16,3-2 78,23 6-51,-9-8-11,19 3-16,-2-6-18,-7-3-61,8 1-106,-12-3-163,-1 1-208,0 0-267,-3-1-320,-1-1-360,-3 0-653,-1 0-617,-3-1-3389,1-1 1653,-6-1 4474,2-1 40,-6 0 0,-3 1 0,-2 1 0</inkml:trace>
  <inkml:trace contextRef="#ctx0" brushRef="#br0" timeOffset="1764">1521 655 21741,'-1'49'477,"2"-8"-393,2-33-6,0-2-11,0-1 6,-1 0 28,1-2 73,-2-1 89,1-1 0,-1-1-17,-1 0-100,1 0-90,-1-3-22,0-2-12,0-3 0,0-3-5,0-1-11,0-1-23,-1-2 191,0-13 22,-1 9 56,1-10 386,5 7-329,0 7-52,4-6 141,4 2-219,-2 5-50,4-5 22,2 2-173,-3 4 16,4-1-33,0 4 11,-5 4 0,4 0-135,-2 5 35,-1 0-102,3 2-667,2 2 52,-5 1-494,4 1-7354,-5 2 314,-3-3 8379,1 2 0,-8-5 0,0 0 0</inkml:trace>
  <inkml:trace contextRef="#ctx0" brushRef="#br0" timeOffset="2165">1948 70 26144,'17'-41'218,"-4"12"-156,-14 48-12,0 0 1,0 3 5,1 3 0,0 0-11,0 1 5,0 1-16,2 0-12,-1 0-11,3 0 6,0 0 0,1-1-6,1 1 6,-1-1-12,3 0 12,1 11-11,-1-10-6,1 7 0,-3-13 0,-2-1-6,1-1 1,-2-1-23,-1 4 11,-1-7 0,-1 2-45,-3-4 23,-1-4-34,-3 2-95,-2-1 56,2-3-56,-2 0-61,3-3-96,1-1-129,-2 0-168,2-1-207,-2 0-324,1-1-746,0 0-1316,0-1-2437,1-3 5652,1-2 0,1 2 0,1-1 0</inkml:trace>
  <inkml:trace contextRef="#ctx0" brushRef="#br0" timeOffset="2564">1813 340 20890,'-2'-8'2694,"1"1"-2123,1 7 1760,0 0-2281,69-18-567,-43 13 562,55-13-6,-61 18 135,2 0-141,1 0 1,2 0-29,1 1 7,1 0-18,-1 1 417,-1 1-462,-2 0-61,-1 2-89,-2 0-141,0 0-173,0 2-169,-2-1-162,0 0-122,-2 0-75,-2-1-1129,3 2 1225,-6-3 213,0 1 258,-6-1 224,-1-1 140,-1 1 78,0 0 62,-1 0 73,0 1 73,0 2 94,-1 0 46,-1 2 5,0 1-44,0 1-67,0 0 16,0 5-168,0-4-40,0 4-100,0-1-151,1-2-410,0 3-4446,4 0-2375,-2-5 7466,2 2 0,-3-9 0,-1-1 0</inkml:trace>
  <inkml:trace contextRef="#ctx0" brushRef="#br0" timeOffset="3018">2375 160 25394,'20'-41'-1199,"-3"8"314,-12 39-650,-1 0-1787,0 2-4933,-1-1 8255,-2 0 0,0-4 0,-1 0 0</inkml:trace>
  <inkml:trace contextRef="#ctx0" brushRef="#br0" timeOffset="5264">37 385 23427,'-17'3'-263,"2"-1"-185,12 5-505,2 0-1410,1 1-3792,3 0-1351,1 0 7506,2-2 0,-3-2 0,-1-2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1:04.7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7 157 21920,'2'39'516,"-1"-4"-409,1-17-1,-2 2-16,0 1-18,0 0-4,0 0-18,0 0-33,0-2 5,-1 1-5,-1-3-6,0-1 68,0 2 33,0-9 95,0 1-6,2-9 79,0-1-252,0-5-5,0 0-12,0-6-11,0-1-28,0-3 17,3-2 16,1-1-10,3-3-1,1 0-16,6-13 22,-3 6 33,5-8-10,1 2-12,-5 9-28,5-5 0,-3 8 6,-4 9-6,2-2-27,-6 10 16,-2 2-6,0 2-28,-1 1 40,-1 2 22,0 1 11,0 3 17,-1 2-5,0 3-1,-1 1 12,0 1-29,0 2 1,0-1-17,0 0 22,0 4 0,0-6 17,2 3 0,1-5-22,0-4 22,1 0 56,-2-5-17,1 0 0,0-1 45,4-3-84,0-1-45,4-4 34,7-5-11,-1 1 27,7-5-33,7-5-11,-7 6 0,7-7-17,-5 7 22,-8 5-11,1 1-33,-9 7 28,-5 2-12,0 1 40,-3 6 33,-2 2 11,0 7 51,-3 7-62,0-4 17,-2 8 0,0-1-45,3-5-27,-1 4 10,2-1 6,1-7-28,0 3-134,1-6-46,0-4-1589,0 3 116,-1-8 1681,0 5 0,0-8 0,0 2 0</inkml:trace>
  <inkml:trace contextRef="#ctx0" brushRef="#br0" timeOffset="318">614 90 23775,'69'35'336,"-12"-5"-219,-44-21-33,-1 0-11,1 0-28,0 1-28,0-1 16,0 1-5,-1-1 0,4 5-33,-4-4 5,3 3-45,2-2-6,-7-3-61,5 2-688,-3-2 245,-5-4-223,2 1-371,-7-4-469,0-1 876,-2 0 1,0 0 0</inkml:trace>
  <inkml:trace contextRef="#ctx0" brushRef="#br0" timeOffset="568">861 0 15603,'13'4'2016,"-4"-1"-1266,-9-3 2572,0 0-3104,-69 68-1388,43-41 1209,-15 14 1,3-1 33,22-19 281,1 1-315,3 0-22,2-2-17,1 0-28,3-1-22,1-2 714,3 4-1079,1-6-3091,7 6 717,-1-13-1502,6 2-856,-4-9 5147,0 0 0,-4-1 0,-1 0 0</inkml:trace>
  <inkml:trace contextRef="#ctx0" brushRef="#br0" timeOffset="1216">1019 157 21780,'1'86'84,"1"-15"-67,-5-59-6,1-2-5,0-1 5,1-2 6,0-2-6,0-1 6,1-2 16,-1-1 657,1-1-668,1-3-5,1 0-22,3-5 16,-1 1 0,3-1 0,-1-1 17,1-2-17,1-1 1,1-2 4,0-1-4,1-1-7,-1 0 1,1-2-1,0 2 7,1-1-7,10-13-16,-6 12 5,9-11 18,-5 11-7,-5 5-5,3-1-17,-5 6 12,-4 5-6,0 0 33,-4 4 0,-2 3 29,1 3 50,-2 9-45,-1-3-6,0 5 51,0 2-45,0-6-23,0 4 29,0-3-12,0-6-33,1 3 6,0-6 21,1-1-21,0-2 346,6-2-262,-1-1-34,5-3-1,6-7-32,-3 1-18,8-6-11,-5 3 6,1-2-6,1 1-16,18-9-7,-16 10 18,18-4-17,-27 13 28,3 1 134,-8 8 56,-3 0 443,-3 24-504,-6-9 72,-14 40-212,5-31-1,-7 19-173,6-14-123,4-9-281,-2 6-2340,2-4-1502,4-9-4677,-1 4 9091,4-12 0,1-6 0,2-2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1:03.1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123 146 22330,'10'36'162,"-2"-2"-55,-10-12 21,-2 5 18,0 1-6,0 3 0,-1 2-6,0 0-38,-1 0 156,-7 31-208,3-21-24,-2 5 0,-2 1 2,1-5-56,-7 21-106,9-25 0,4-14-39,0 4-420,5-12 101,1-7-186,1-1-302,0-6-509,3-3-886,0 0-968,2-1 3349,3-3 0,-4 3 0,1-3 0</inkml:trace>
  <inkml:trace contextRef="#ctx0" brushRef="#br0" timeOffset="399">235 146 15227,'4'8'2280,"-2"-2"-1491,-2-6 3312,0 0-4101,33-62 34,-24 49 44,23-45 45,-31 66 40,-1 4 5,0 4-28,-2 4-45,-2 4-22,-2 4-40,-2 2-5,1 4 67,-13 54-61,9-37-6,-9 40 39,7-38-16,2-14-12,-3 12 22,1-5-55,4-12 22,-5 27-34,8-34 1,0 11-1,5-25-16,0-4 5,1-2-17,0-4-16,0 0-28,0-3-40,0 1-683,3-3 308,0-1-146,3-2-1489,5-7 403,0 3-538,3-7-3002,2-3 913,-6 4 4352,2-4 0,-8 13 0,-1 2 0</inkml:trace>
  <inkml:trace contextRef="#ctx0" brushRef="#br0" timeOffset="885">78 258 20375,'39'-51'345,"1"0"0,-5 3 1,-2 11-55,-5 23-11,-1 1-22,0 2-23,-2 1-22,-1 1-28,-2 2-45,-1 3-39,-2 2-45,-2 1-23,-2 3 23,5 11-16,-9-2 4,2 11 46,-11 6-56,-5-5-1,-3 11-16,-4-8-6,-4 2-5,-2 1-1,-2 1-16,-13 15 6,7-11-29,-33 34 23,27-36 0,-16 13 11,17-20-6,9-9 6,-3 3-22,8-6-6,7-4 16,-1 1-16,7-2 34,1-4 0,1 2 16,2-2 12,3 2 16,3 0 12,4 0 83,13 3-55,-3 0 285,32 10-235,-23-9-6,18 8 85,-11-3-135,-10-2 67,25 17-117,-28-13-23,11 10 0,-19-7-22,-5-4 11,-1 3-39,-7-3 33,-2-5-11,0 4-78,-2-3-28,0-4-73,0 1-655,-1-5 50,1-2-667,-1-1-2083,1-1 3551,0-3 0,0 2 0,0-2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0:57.2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306 377 25197,'20'32'292,"-4"-5"-203,-13-17-5,-1 1-11,0-1-17,0 2 0,0-1 0,0 1-5,1-1 139,4 19-145,-4-12-6,4 14 51,-2-8-40,-2-6 0,0 7 29,0-1-51,-1-6-6,0 7 12,-1-9-6,1 1-17,-1-1 11,0-1 34,0 8-28,0-7 45,-2 20-45,-1-17 67,-6 21-55,3-24 10,-6 9 6,5-12 6,-2-1 10,1-1 7,-1 0 72,-3 0-78,1-2-17,-4 0 33,-5 0-49,3-2-7,-6 1 6,-5-1-27,6-3 10,-7 1 62,0-4-45,8 0-11,-4-2 0,9-2 0,1-1-5,1-3-7,-1-1-10,-2-5-6,4 3-56,-2-14-17,9 12-543,5-17 191,3 16-219,6-6-2151,2 5-1003,-1 5-5657,2-2 9455,-6 6 0,-2 2 0,-3 1 0</inkml:trace>
  <inkml:trace contextRef="#ctx0" brushRef="#br0" timeOffset="467">13 534 23898,'29'-23'593,"-2"3"-397,-7 16 12,1 0-12,2-2 5,1 1-21,3-1-23,1-1-28,1 0-29,2-2-21,0 1-18,2-2-21,26-5-68,-23 6 16,20-4-100,-21 6 6,-10 3-84,6 0-573,-6 1 119,-9 1-313,1 1-2969,-10 3 66,-4 1-4726,-1 2 8586,-2 1 0,0-4 0,0 0 0</inkml:trace>
  <inkml:trace contextRef="#ctx0" brushRef="#br0" timeOffset="1033">1070 332 26161,'1'33'257,"0"-4"-178,-1-18-18,0 2-10,0 1-6,0 0-23,0 3 12,0 0-12,2 2-5,0 2 84,5 30-79,-3-22 6,3 21 56,-2-23-17,-1-8-16,0 4 61,-1 0-90,-1-7 168,-1 17-94,-2-18-1,-2 7 101,-7-8-107,1-4-10,-5 3 66,-7-1-72,5-3 50,-23 6-117,19-8 11,-13 2 5,11-4-27,5-3-1,-3 0-50,-1-1 0,7-1-39,-4-2-236,4 0 57,6-1-101,0-1-734,5 1 224,2-1-448,0 0-5551,3-3-2229,-1 2 9113,2-3 0,-1 5 0,-1 1 0</inkml:trace>
  <inkml:trace contextRef="#ctx0" brushRef="#br0" timeOffset="1484">778 310 25214,'21'-6'555,"1"0"-421,-2 4-11,2-1-22,3 0-11,2-1-12,1 1-11,1 0-27,0-1 10,-1 0-39,-2 0 0,0 1-11,-2-2-100,23 0-7,-23 2-83,16 0-118,-29 2-180,-3 1-212,-2 0-1669,-4 4-213,0-1 2582,-7 9 0,3-8 0,-3 4 0</inkml:trace>
  <inkml:trace contextRef="#ctx0" brushRef="#br0" timeOffset="3184">1497 85 23775,'20'-24'638,"-5"6"-543,-15 18-16,0 0-85,0 1 6,0 1 17,0 0 28,1 3-12,0 0 18,1 3 5,1 1 5,1 2 6,-1 1 12,1 0 5,-1 1-28,0 1 17,-1 0-1,0 1-21,-1 2 17,0-1-40,-1 2 33,1 9-27,-1-7-12,0 6-11,0-8-5,-1-2 5,0 0 0,-2-2-5,-1 3-40,-1-5 34,1 1 0,-1-4 28,1-4-39,0 1 0,2-3-17,-1 0-11,1-2-40,0 0-33,1 0-62,0-1-4021,0 0 2038,1-1-1040,0-1-1564,0-1-314,1 1 5075,-1-1 0,1 1 0,-1 1 0</inkml:trace>
  <inkml:trace contextRef="#ctx0" brushRef="#br0" timeOffset="3586">1272 107 22128,'76'-23'986,"-8"4"-762,-34 14-39,1 0-1,1-1-72,1 1-16,0 0-24,0-1-38,0 1 0,-1 0-23,-2-1-17,-1 1-33,-3 0-39,-2 2-667,4 1-235,-11 1-970,2 0 1950,-16 6 0,-3-3 0,-3 3 0</inkml:trace>
  <inkml:trace contextRef="#ctx0" brushRef="#br0" timeOffset="5217">2306 624 21327,'-18'21'285,"0"-4"-139,7-7 5,0 0-5,-2 1-11,0 1-1,-2 2-27,-1 3-1,-3 1-16,1 2-1,-1 2 113,-6 11-96,7-7-16,-3 8 100,7 0-95,5-7 6,1 6 218,11 8-179,2-18-11,7 14 6,0-22-7,2-2-21,2-1 78,12 0-118,-5-4 6,41-2-141,-32-4-105,23-3-152,-33-2-218,-1-2-258,-1 0-2492,6-5-219,-8 3-4767,4-4 8279,-11 5 0,-5 2 0,-3 2 0</inkml:trace>
  <inkml:trace contextRef="#ctx0" brushRef="#br0" timeOffset="5501">2104 1029 22015,'50'-25'45,"-1"0"0,37-15-151,-60 36-191,0 1-325,-3 1-638,-3 2-1188,-4 0-1259,-2 3 3707,-3 2 0,-5-2 0,-2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1:14.7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368 137 23747,'14'36'397,"-3"-2"-302,-7-14-16,-1 2-6,1 0-23,-2 3-11,1 0 0,-2 2-11,2 1 17,-1 1-6,0 0-5,0 0-6,1-1-6,-2-1 1,2-2 5,-3-1-6,1 0 23,-2 7-17,-2-6 17,-3 5-6,-1-11 6,-1-1 16,1-3 18,-1-3 139,-2 0-105,3-5-24,-4 0-21,2-5-1,-2-1-17,-2 0-5,-3-2 0,-11-5-28,4-1 11,-9-6-12,8 0-4,1 0-7,1-2-10,-1 0 10,3 0-10,0-1-12,2-1-28,0 2-11,4 0-50,1 1-46,3 3-72,1 0-795,3 1 16,2 3-381,1 2-4037,2 3-91,3 2 292,1 0 5220,0 1 0,0 0 0,-2-1 0</inkml:trace>
  <inkml:trace contextRef="#ctx0" brushRef="#br0" timeOffset="487">143 204 22811,'89'-38'779,"-11"7"-555,-54 26-51,2 0-10,1 1-46,1-1-38,1 1-23,-1 0-39,2 1-17,-1 0-17,0 1-11,-1 1-73,-1 0-78,-2 1-124,-3 0-195,-4 2-168,-3 1-231,-5 3-307,-4 0-645,-3 3-1080,-3-1-773,-4 3-2605,0-3 6307,-3 0 0,3-4 0,1-2 0</inkml:trace>
  <inkml:trace contextRef="#ctx0" brushRef="#br0" timeOffset="1051">1087 137 25331,'3'-33'309,"0"6"-264,-3 27 11,0 2 17,0 0 22,0 2 0,0 3 0,2 1-11,0 3-5,2 1-12,-1 3-28,2 1-5,0 2-12,-1 1-5,2 1 5,0 2-5,0 0-6,1 2 6,-1 0 11,5 14-11,-4-8 0,4 10-6,-2 0-6,-2-10 7,0 7-12,-5-16 16,-1 0-4,-1-2 4,-1-1 18,-2 1 0,-2-3-1,-4 1 124,-15 10-90,8-12-22,-12 8-17,12-16-11,-2 0-6,-2-2-5,-25-1-29,15-2-10,-16-1-85,15-6 17,10 0-39,-3-6-45,11 1-72,2 0-57,2-1-83,1 1-63,2-1-100,1 2-151,0 0-269,2 3-3547,1-2 635,1 4-4577,1-1 8469,0 3 0,1 1 0,-1-1 0</inkml:trace>
  <inkml:trace contextRef="#ctx0" brushRef="#br0" timeOffset="1516">885 69 22968,'19'2'1137,"-1"-1"-846,-1 0-44,2-1-46,5-1-38,0-1-46,2-1-38,0-1-23,0-2-45,0 1 6,1-3 22,10-1-22,-8 2-12,6-2-22,-12 3-27,-3 1-40,-3 2-112,-2 0-544,-2 1 152,-5 2-207,-2 2-3406,-5 7-2133,-3-1-276,0 4 6610,-3-4 0,2-3 0,1-2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1:18.4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74 21747,'70'-40'324,"-10"7"-296,-44 33-33,1-1-34,0 1-96,-1 0-195,-1 0-297,-1 0-454,-1 0-1009,0 2-1421,-3-1-4678,-1 2 8189,-2 0 0,-3-1 0,-2-1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1:18.5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94 16504,'1'3'2577,"-1"-1"-1362,0-2-1091,77-28-1429,-47 17 1114,61-22-470,-64 26-608,-1 0-2019,0 2-2750,-4 1 6038,-4 2 0,-9 1 0,-5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06:42.9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13 21752,'67'2'263,"-9"-1"-212,-48-4-29,0 1-11,0 1 7,1 0-7,0 1-5,3-1-23,1 0-12,2 0-4,0 1-1,0-1 12,1 0-18,0-1-139,7 2-11,-6-1-135,4 1-185,-8 0-279,-3 1-331,-1 1-404,-2 1-2772,4 6 2005,-4-2-342,5 3 270,-5-4 2363,-1-1 0,-4-2 0,-1-2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1:19.0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337 131 25478,'2'-29'100,"0"8"-16,-1 31 17,0 3 56,1 2-56,1 4 11,-1 1-11,-2 2-17,1 3 0,-1 1-34,0 2-11,0 2-28,0 2 1,0 0 10,0 3-16,0 1-1,0 3 6,0-1-11,0 1 0,-2-3-5,0-1-12,-3-4 0,0-2-16,-1-3-18,0-1-33,-1-3-45,1-3-44,-1-2-85,0-3-44,2-3-96,1-3-90,2-4-105,1-1-230,0-2-9008,1-1 8863,0-2 1,0 2 0,0-2-1</inkml:trace>
  <inkml:trace contextRef="#ctx0" brushRef="#br0" timeOffset="329">0 941 23685,'50'-14'381,"1"0"0,35-9-174,-62 17-22,3 0-17,1 0-23,1-1-22,1 2-27,0 0-34,-1 1-12,-1 0-27,-1 0-1,-2 1-39,-1 1-50,-3 1-74,-2-1-139,-4 2-184,-3-1-1345,-2 1 218,-5 0-1675,-1 1 3266,-7 0 0,3 0 0,-3 1 0</inkml:trace>
  <inkml:trace contextRef="#ctx0" brushRef="#br0" timeOffset="716">45 154 23147,'85'-47'1132,"-8"9"-830,-33 31-864,4-1 775,2 2-45,3-1-51,0 2-26,1-1-41,-1 2-39,-1-2-22,-2 1-74,-3 0-133,-4 2-80,-4 0-559,-4 1-658,-6 1-2361,-7 0-5293,-7 1 9169,-6 1 0,-5 0 0,-3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1:17.4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203 40 21170,'-21'-15'1557,"4"2"-1170,16 10-62,-1 0-51,1 1-56,0 0-66,1 1 38,0 1-162,0 3 17,1 1 5,0 5 6,2 0-5,0 2 10,1 2-5,0 0 11,1 1-11,0 2 12,-1 0-7,2 2-5,-1-1 0,0 2-28,-2-1 6,1 2-12,-1-1-5,-1 1 0,0 0-12,-2 0-5,0 0 6,0-2 5,0 0-11,0-2 0,-1-1-5,-1-1-1,-2-1-16,-3 3-6,1-5-40,-2 1-4,3-6-18,0-1-39,1-1-44,2-2-421,0 0 135,1-2-4650,1 0 1525,3-1-4700,-1 0 8284,2-1 0,-2 1 0,-1 0 0</inkml:trace>
  <inkml:trace contextRef="#ctx0" brushRef="#br0" timeOffset="437">0 175 21836,'38'-6'684,"-4"0"-521,-14 5-40,0 0-22,0 0-40,1 1-38,-1-1-18,0 1-33,0 0-56,2 0-89,0-1-163,2 1-236,0-2-296,1 1-476,-2-2-1093,-2 2 2437,6-1 0,-14 2 0,2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20:26:22.4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1:32.8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78 77 18296,'-16'-5'426,"3"2"-342,13 3 85,0 0-46,-1 3 28,1 0 12,-2 3-40,1 2-39,-1 2-39,0 1-17,0 1-12,0 0 1,2 0 11,-1-1 6,1-2-6,1-1 5,1-1 7,2 0 4,1-3 29,-1 0 39,1-1 23,0-2 21,2 0 12,-1-1 0,2-1-11,-2-2-11,1-1-6,-1-4-12,1-2-16,-1-1 17,-1-3-17,1 0 0,-2-2 129,0-6-123,-2 5 11,-1-3-11,-1 8-1,-1 1-5,-2 2-16,0 0-24,-2 2-21,-1 1-18,-1 3-33,-1 0 0,0 3-11,-1-1-11,0 2 16,0 1 12,-1 3-17,2 2 5,-1 1-5,1 0-6,0 1 0,1-1 6,1 1 0,1 1-6,2-1 6,0 1 11,2 1-6,1 0 12,0 2-1,0-1 7,3 1-1,1-1 0,3-1 6,-1-2-6,1-1 11,0-1 1,0-1 10,0-2 18,0-1 22,1-1 16,2-2-5,-1 0 6,2-2-6,-2-2-6,2-3 12,-2-1-1,1-1 23,-2 0 12,-1-2-7,-1 0-10,-2-1-12,0 0-11,-2 1 5,-1 1-10,-1 0 5,0 2 11,-1-1-22,-2 1 11,-1 2-11,-1 0-12,-1 2-16,-1 0-34,0 2-11,-1 1-5,-1 1-1,1 1 0,-2 2 18,2 1-12,-1 1-12,1-1 12,2 0-28,2-2-22,3 0-45,-1 0-84,2 0-85,0 1-156,0 1-257,0 1-444,2 2-1085,0 0-1637,2 2 3843,3 2 0,-3-5 0,1-1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1:34.5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92 85 18868,'-10'-22'443,"1"5"-477,6 17-11,0 0 6,-2 1 28,2 2 11,-2 2 0,-1 3 0,0 1-22,-1 0 16,1 1-5,-1 1 0,2-2-1,0 1 1,1-1 11,1 0-5,1-2 21,0 1-16,2-2 0,-1 0-16,1-1-1,0 0 17,1 0 39,2-1 39,1-1 51,1-1 50,2-2 23,0 1 22,2-1-45,1-1-22,2-1-39,0-2-29,2-3 29,-1 0-12,-1-1 17,1-1 28,-2 0 17,-1 0 34,0-1 28,-2-1 16,-1 1-16,-2-2 11,-1 2 185,-3-6-241,0 5-29,-2-3-27,-1 5-17,-1 2-5,-2 0-46,0 2-22,-1 0-33,1 2-23,-2 0-28,1 2-50,-4 0 17,1 3 27,-2 2 7,3 1-7,2 1 29,-1 2-17,2-2-34,-2 6 62,4-4-23,-1 5 0,3-1 6,0-2 17,1 1-17,4-1 6,-1-3 27,4 1 29,2-3-6,-2-1 0,2-2 0,-1-1 6,-2-1 16,2 0-5,-2 0-6,1-1 11,0-2-5,0-1 34,-1-1 145,1-2-112,-3 1 5,-1-1 85,-2-2-118,-2 3-28,-1-3-39,-6 1-6,0 3-45,-4-1-319,-2 4 40,4 1-214,-3 1-336,10 3-643,1 1-1737,2 3-4778,2 0 8021,1 0 0,-1-3 0,-1-1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1:37.5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1675 20134,'30'-7'577,"-6"1"-398,-17 2-6,0 0-21,2-1 4,1-2-4,1 1-12,1-2 0,2 0-6,0-1-11,1-1-4,1 0-13,0 0 6,0 0-34,1-1 1,0 0-12,1 0-11,0 0 6,0 1-23,-1-1-11,0 0-11,-1 0-1,0 1-4,0 0 4,0 1-10,0 1 0,0-1 10,0 2-4,0-2 10,2 1-11,-1 0 6,2-2-6,9-2 0,-7 2 1,8-3-1,-9 4 0,0 0 6,2 1 0,-2-1 39,10-4-17,-9 3 17,9-2 0,-11 4 0,1-1 0,1 0-6,0-1 1,0 0 5,-1 0 0,2 0 0,0-1 89,10-5-83,-8 3-17,8-3-12,-11 5-5,-2 0-11,0 1 5,-2 2 1,0-1-12,-1 2 6,-2 0 5,0 0 6,5-2-5,-4 1-1,5-1 28,-2-1-16,-3 2 0,4-3-1,-5 2-10,1-1-7,1 1 7,0-1-12,9-4-5,-6 3 5,6-2-11,-8 4 0,-1 0 11,1 1-17,-1 0 1,6-3 5,-5 4 5,3-3 12,-6 5-11,-1-1-12,0 0 6,1 1-17,-2-1 23,1 1-6,0 0 0,1 0 0,1 0-22,0-1 16,1 0-11,1-1 12,0-1 10,0 1 6,1-2-11,1 0 6,0 0-6,1 0 0,-1 0 6,0 0-1,1 1 12,-2-1-17,1 2 6,0-2-23,9-4 17,-6 4 0,7-5 0,-8 5-6,1 0 12,-1-1-6,1 1-6,0-1 12,0 1-12,0-1 23,0 1-6,8-5-11,-8 4 0,6-4-11,-9 5 11,-1 1 11,1-2-22,0 1 11,1 0 0,0-1 0,1 1 11,0-2-5,1 2 11,0-1-17,-1 2 0,-1-1 5,7-2-10,-8 4 10,4-3-16,-2 1 0,-6 2-12,4-3 7,-6 2-1,-2 1 22,0 0 7,0 0 10,4-2-28,-3 2 6,3-1-16,-1 0 10,-3 2 12,4-1-6,-6 2 0,0 0 0,1 1 0,-1-1 0,1 0 0,-1-1 0,2 1-6,0-1 12,2 0-6,-1-1 0,1 1 0,0 0 0,-1 0 0,0 1 0,-1 0 0,1 0-6,-1-1 6,1 1 6,1-1-6,2-1 0,1 0 0,0-1 0,1 0 0,0 1 5,1-2-10,1 1 5,-1 0 0,-2 0 0,0 2 5,-4 0-5,-3 2 11,-2 1 6,-2 1 11,-2 1-5,-1 1-1,-1 0-44,-1 0 10,1-2 1,1 1 0,2-2 0,2 0 5,0-1-16,2 1 16,0-2-5,1 1-6,-1 0 0,-1 0-16,-1 2-18,-1 0-10,-2 1-12,-1 1 17,-1 0 314,-1 0-258,-2-1 5,1 0 12,-3 0-34,3-1 28,-2 1-11,0-1 0,0 0 0,-1-1 6,0 2 5,-1-1-16,1-1 5,0 1-6,-1 0 0,0-1-5,-1 1 22,1-1-11,-1 0 0,0 1 6,-1-2-6,0 2 0,-1-2 0,0 0 11,-2-1-22,-1 0 17,-1 1-1,-2-2 1,0 2 11,-2-2-6,2 1 0,-1 0 0,1 1 17,1 1-11,0 0-6,2 0 17,0 1-11,2 0 17,0 0 10,1 1-4,1 0-12,2 1 5,0-1-10,2 1-18,1-1 18,1 1-23,1 0-168,0-1 140,1 1 11,1-1 6,3 1 16,2 0-16,2 1 28,1 0-28,2 0 16,1 0-5,1 0-5,1-1 44,1 2-9870,1-2 6771,1 1 4737,0 1-17,0-1-14,0 1-56,-2 0 58,0-1-11,-1 2-1745,-1-2-101,-1 2-48,0-1 73,-1 1-136,0 0 89,-2 0-133,1-1 171,-1 1-61,-1-1 171,0 0 58,-1-1 42,0 1 7,-1 0-9,-1 0-64,0 0-92,-2-1 65,0 1-356,-2-1-228,0 0-164,-1 0-204,0 1-6,-1-1 801,1 1-593,-1 0 829,0 0 146,0 1 340,-1 1 483,0 1 430,-2 1 193,0 3-601,-1 0 526,-1 1-625,0 2-66,0-1 20,-1 3-492,1 0-166,-1 1-191,0 2-116,-1 0 8720,1 1-8604,-1-1 0,0 0-446,2 0-1553,-2 0 83,3-2-19,-1 0 45,2-3 1890,1-1-11,1-1 5,0-2-27,0-1-46,1-2-414,0 3 29,0-3-231,0 1-1579,0-1 425,0-3-900,0 1-3211,0-2 5960,1-1 0,0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1:39.0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190 139 20744,'6'-59'717,"-2"11"-487,-4 41-18,-2 2-27,-1 0-22,-1 1-56,-1 0-1,-1 1-33,-1 1-34,0 1 0,-1 0-22,-2 1 0,0 2 0,-2 1-6,1 1 11,-1 3-16,0 0 0,2 1-18,0 2-4,1-1 10,1 2 6,0 0 11,3 2 12,-1 1-1,1 0 6,1 2 22,0 1 18,0 1-7,1 0 12,-1 2 0,1 1-28,0 1 11,1 0-12,1 1-16,0-1 0,1 0-5,0-1 22,1 0-6,1 0-6,1 0-5,1 1 0,1-1-5,0 0 10,0 1-5,-1-1 0,0 0-5,0-1 5,-2 0 0,-1-1-6,1-1-5,-2-1-11,0-2-1,0-2 6,0-1 1,0-1 16,0-1 0,0 0-12,0-1 12,0 0-5,0-1-6,-1-2 11,0 1-6,-1-1 0,0 2-10,0-2-7,0 1-5,0-1-28,0 0 23,0 0-1,2-1 0,-1 0 18,1-1-29,0 0 6,0-1-29,0 0-32,0-2-35,0 0-498,0 0 241,2-1-207,0-2-443,2-2-896,0-2-1372,0-2-4218,0 1 7500,-1 0 0,-2 4 0,0 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1:39.3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1 146 21920,'50'-30'149,"-1"0"0,37-20-93,-60 41-23,1 1-27,-1 1-28,-1 2-68,-1 1-140,-3 2-207,-1 1-302,-2 2-392,-2 2-662,-1 1-851,-1 4-745,-3 0-2710,-2 1 6099,-3-1 0,-3-4 0,-1-2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1:39.8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230 35 23332,'-25'-20'23,"2"5"5,17 24 5,-3 4 1,0 1 5,-2 3 11,-2 2-16,1 2 5,-1 3 6,-1 0-23,1 4 1,1 0-1,-1 2-11,2-1 12,1 1 5,0 0 0,2 0-17,2 0 6,0-1-12,3-1 1,1-1 0,1 0-1,1-1 1,0-2-1,2-2 1,2-3-12,2-2-5,2-2-11,1-1-6,3-3-34,0-1-481,19 1 84,-11-6-259,15 1-452,-14-5-869,-1 0-1266,-1 0-4497,-4-1 7802,-2 1 0,-6-1 0,-3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1:40.4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199 60 23271,'-49'-8'95,"6"6"-39,33 20 5,-3 3 1,1 2 11,-1 2-23,0 1-5,1 1-28,2 1 11,1-1-17,3 0-11,1 0 11,2-1-33,2-1 27,1-2 1,0-1 0,3-2 10,1-2-4,4-2-7,2-2 12,2-2 5,2-1 1,1-3 10,2-1 12,1-3 39,3-2-11,-1-2 0,3-3 5,0-2-50,0-5 11,0-4 1,0-1-18,-1-3 12,0-2 5,-2-2-6,-1-2 18,-2-1 10,-3 0-10,-1-1-1,-4 1 12,-1 1 11,-3 2-6,-3 0 11,0 0-22,-1 0-5,-2 1-1,-2 1-5,-1 0 0,-2 1-29,-2 3 24,0 2-18,-3 1-11,0 3 28,0 1-27,-2 2-18,0 2-11,-2 0-5,1 3-17,-1 1-12,0 0-44,1 1-79,2 1-61,2 0-84,2 1-90,1 1-156,1 0-180,1 0-286,1 1-453,0 0-723,0 1-908,1 0-2379,1 1 1870,0 0 3624,1-2 0,0-1 0,1-2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06:43.3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21444,'30'19'493,"-3"-5"-375,-17-13-34,0-1-22,2 1-17,1-1-12,3 0-16,0 0-6,3 0-44,20 0-6,-13 0-17,14 0-29,-19 0-234,4-1 89,-6 1-1041,14-2 521,-17 1-4281,13-2 2264,-18 2 2767,5-1 0,-13 2 0,1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1:40.6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41 22425,'53'-8'271,"0"-1"1,35-4-188,-68 10-45,0 0-16,-1 1-34,0 0-68,-2 1-122,-1 1-225,-1 0-303,-1 0-497,0 0-763,-2 0-974,0 1-1887,-1 0-51,-2 0 4901,-2-1 0,-4 0 0,-1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1:41.1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24273,'7'16'140,"-2"0"-118,-5-7 1,2 2-18,-1-2-5,2 1-11,0-1-17,-1-1-17,1-1-33,-1-1-40,0-1-72,0-1-84,-2-1-124,1 0-201,0-1-186,-1-2-307,0 2-2185,0-2 0,0 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1:41.4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92 18958,'8'6'3747,"-2"-1"-2974,-6-5 1215,0 0-2235,-1-46-128,0 35-146,1-35-167,1 47-287,1 4-526,1 2-1182,-2 4-1518,1 4-4189,-1-2 8390,0 1 0,-1-8 0,0-2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1:42.0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57 23959,'14'-32'269,"0"7"-146,-8 25-16,3 1-18,0 1-5,2 2-11,1 3-6,1 1-5,1 2-12,0 1-10,1 3-12,-1 1 5,2 2 12,-1 3 5,2 2 1,-1 2-12,-1 2 0,0 3-11,-2 2-5,-1 2-1,-2 3 0,-1 0 1,-2 2-12,-1 1-5,-1 0-1,-2 1-10,-1 1 10,-2 0 6,-2 1-11,-5 19-5,0-14-1,-6 13 1,3-22 5,0-5 0,0-4 0,0-5-12,1-3-10,0-3-51,1-4-44,0-1-421,0 2 34,3-5-297,0 1-465,4-5-1153,1-1-1693,0-1-4541,0-1 8653,0-1 0,0-1 0,0-1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1:43.3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 97 20946,'-8'-46'963,"1"8"-643,7 35 33,0 1-6,0-1-11,0 1-62,0 1-94,0 0-225,0 0 28,3 2 28,1 1-5,4 2 5,1 3-17,3 1 6,1 1 0,0 0 6,0 2 0,0-1-12,0 2 6,1-2 0,0 2 6,-1-2 5,1 2-6,-1-2 7,2 1 4,1-1-10,1 1 5,1-1-5,2 1-1,0 0 1,0 0-6,1 0 11,-2-1-16,8 4 5,-7-5-6,5 1-5,-10-4-12,-1-2-33,-2 1-39,-1-2-62,-3 0-67,-1 0-72,-2 0-102,0 0-101,-1 0-134,-1 0-185,0 0-279,-1 0-578,0 0-902,0 0-739,-1 1-2839,0 1 6155,0-2 0,-1 0 0,0-2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1:43.7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304 1 18644,'-53'40'969,"10"-3"-728,34-18-51,-1 1-50,0 1-28,1 0-16,-1 2-18,2 0-16,-1 2 10,1 0-5,-2 2-16,1 2 10,-2 1-33,-2 0-22,0 0-12,-2-1-22,2-2-22,1-2-68,0-2-150,3-3-253,2-2-341,2-3-584,2-1-856,1-4-1255,2 0-2363,2-2 5920,-1-2 0,2-3 0,-2-1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1:44.4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282 29 23646,'-2'-17'-163,"0"6"180,2 15 17,0 3 16,0 3 29,1 1-23,-1 3 33,1 1-5,0 1 0,-1 2 11,0 1-27,0 1-7,0 2-10,-2 2 10,0 0-27,-1 2-1,0-1-10,0 1-12,0-1 0,0 17-33,0-16 27,1 10 23,1-22-33,1-2 16,0-3-11,0-3-6,0-1 12,0-3 16,0-1 785,0-1-796,0-4-17,0 0 23,0-5-22,0 1-7,-1-2 7,-1 1-12,-1-1-17,-1 1-10,0 1-7,-3-1-5,0 2-5,-1-1-63,-6 1 40,2 2 34,-3 0-45,0 4 67,5 1-6,-4 0 12,6 1-6,-1 3 11,1 2 0,-1 2 6,0 2 11,0 1-22,-1 1 38,-1 3-10,-1 0 5,1 2 6,0-1-17,0 2 6,3-3 5,1 1-6,2-3-5,3-1-22,4 8 28,1-8 22,3 4 16,3-9 40,1-3 17,1-1-6,3-2-5,2-1-34,2-4-39,2 0-68,3-7-469,11-2-248,-9 2-828,5-1-1899,-12 7-5125,-5 2 8620,-3 2 0,-5 1 0,-3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1:45.867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14 139 23063,'32'1'-279,"-4"0"213,-20 1-822,3-1 715,0 1 38,1-1 94,0 0 109,3 0-157,0-1 159,3-1 63,1-2 637,1-1-129,1-2 165,0 0-39,0 1-109,0-1-81,0 0-8,-1 1-165,2-2-122,-3 1-137,0 0-127,-2 1 54,-2-1 105,-3 0 72,-2 2-12,-3 0 132,-2 2-31,-2 0 316,-3 1-287,1 0-701,-1 0-980,0-1-29,0 0-70,-2-1-1058,0 1-253,-2-2 134,0 0 136,-1 1 896,0-1 904,0 0-110,-2 1 447,2-1 753,-2 1 590,0 0-461,-1 0 242,1 0-290,-2 1 230,0 0 105,-2 0-235,1 1 261,-2 0-259,0 0 84,-1 1-9,0 0 32,0 0-250,0 0 5,0 0-214,0 1 108,0 1-20,1-1 20,0 2 73,1-1-62,0 2 261,0-1 7296,0 1-7943,0 1 0,1 0 0,-1 3-1205,1 1-1064,-1 1 63,-4 6-261,4-2 2478,-3 4-11,6-5 0,0 0 6,-1-1-6,1 1 0,0-1-6,1 1 18,0 1 4,0 1-9847,0 0 7321,2 2 4375,0-1-48,2 2-223,0 0-40,3 0-215,-1 0-18,2-1-2303,2 0-142,2-1-48,2-2-284,0-1 62,3-2-73,-1-2 479,4-1 435,0-3 472,3-2 618,2 0 284,1-2 552,2 0 187,1-3 290,2-1-136,-2-1-277,2-1-211,8-4-360,-8 3-96,6-1-192,-11 2-10,-2 0-170,-2 2-214,-3 1-200,-2 1-150,-1 3 0,-5-1 1,0 1-1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1:50.5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22010,'13'32'594,"-2"-3"-426,-8-14-22,1 2-34,-1 0-28,0 2-23,-1 0 7,0 0 16,-1 1 5,0-1 6,0 2-5,-1-2-17,0 2 0,0-1-6,0 2-11,-1-1 11,0 2-17,-1 0 12,0 1-6,1 0-11,-1 0-6,0 0 0,1-3 6,-1 2-6,1-3-16,-1 1-7,2-1-16,0-2-16,0 0 21,0-1 1,0-2-1,2-1 1,0-2-6,2 0 6,-1-1 5,1-2 28,-1 1-28,1-2 0,-1 0-11,1-1-11,-1 0 11,0 0 6,0 0-1,-1 1 12,-1-1 6,1 1 10,-1 0 6,0 1-5,1-1 5,-1 1 0,1 1 1,0-1 21,0 1-44,0 0 5,1-1-5,-1 0-34,0-1 34,-1 0 0,1-1 0,-1 0-6,0-1 34,0 0 0,-1-1 16,0 0 29,0 0-6,0 1-11,0 0 11,0 1-5,-1 1-12,-1 1 6,-1 2-17,-1 0-23,0 1 6,-1-1-5,0 1-12,1-3-16,1-1 11,0-2-17,1 0 0,0-3 17,1-1-17,1 0 0,0-1-914,0-1 365,2 0-212,0 0-415,3-1-1401,2 1-4189,2 0 6766,-1 1 0,-4-1 0,-1 1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1:52.3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144 157 15384,'-14'-35'997,"3"8"-638,10 25 38,0 0 40,0 0 5,0 1-33,1 0 124,-1 1-443,0 0-68,-1 0-33,0 0-12,0 1 35,-2 1-1,0 4 17,-2 0-17,0 3 34,-2 0 16,1 1 23,0 0 40,0 0 21,0 1 12,1 0 0,1 1-6,-1-1-22,0 2-12,1-1-16,0 0-17,0 0-11,1-2-23,1 0-11,1-2-33,0 0 11,1-2 5,0-2-16,1 0 27,0-3-16,0 1 17,0-2 856,0 1-750,1-2-39,1-2-45,1 0-22,0-3-6,2-1-17,1-2 0,0-2 11,2-1-10,1-1-12,0-2 11,1 0-6,1-1-5,0-1 6,1 1 0,0 0-6,0-1 16,-1 0 8,0 2-2,-1 0-16,-1 1 10,-1 2 18,0 0 28,-2 3 44,-1 0 34,-2 3 39,0 1-16,-3 2 5,2 2-51,-2-1 12,1 2-123,-1-1 10,2 1 29,1 2 6,2 0 16,1 2 22,3 2 1,2 1 5,1 1-5,2 0-1,0 1-5,0 1-22,1 0-6,0 0-39,-1-1 16,0 0-10,2-1-12,-3-1-50,2-1-107,-3 0-190,-1-1-280,-1 2-381,-2-1-857,0 1-1641,-2-1-4913,-1 0 8408,-2-1 0,-3-2 0,1-1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06:43.6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14 20285,'100'0'409,"-16"0"-342,-67 0-5,2-1-23,0 1 11,-1-1-11,1 0-5,-1-1-28,1 1 5,-2-1 0,2 2-17,-1-2-173,30 1 45,-20 0-96,21 0-106,-27 1-162,-3 0-230,-3 0-281,-1 0-2743,3 0 1097,-4 0-3092,3 0 5747,-9 0 0,-3 0 0,-2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1:53.6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933 0 21483,'-16'9'308,"2"-1"-246,7-4-6,0 2-28,-3 1 17,-1 2-17,-1 1 0,-1 1-6,0 0 6,-2 2 7,-1 1-2,-2 1 23,0 1 17,-3 1 5,1 0 34,-2 1 17,2 1 6,-1-1-1,1 1-5,1-1-23,0 1-11,1-1-22,0 0-17,-1 0-22,2-1 5,-2-2-11,2 1 0,0-2 6,-1 0-6,2 0 11,-1 0-6,2-1 12,0-1 0,1 1-6,0-2 6,1 0-6,2 0-5,0-2-12,2 0-11,1-1 1,-1 1 4,1-1-4,-1 1 10,0 0 6,-1 1-6,0-1 29,-1 0 5,0 1 17,0-1 11,0-1-17,1 2 0,1-4-17,0 2-10,1-2 4,1-1-21,1-1-1,0 0 17,3-2-11,0 0 6,1-1 16,1 0 57,0-1-96,1 0-22,-1 1 22,-1 1-11,0 0 0,-7 6 6,1-2-12,-6 5 12,3-3 5,-1 1 0,-1 0 0,1 0 6,0 0 5,1-1-10,2-1 21,0 0-5,1-1 0,2-2 11,1 0-11,2-2-11,1-1 0,1 0-90,0-1 12,1 1-46,1-1-38,0 2-35,1-1-49,-1 1-40,2-1-39,-1 0-67,1-1-555,1 1 353,-1-1-112,1-1-229,-1 0-303,0-3-477,2-2-470,0-1-363,1-3 106,1 0-846,0-1 2072,-1 1 1199,-1 3 0,-2 2 0,-2 3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1:54.0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106 21 21360,'-33'-11'711,"6"2"-598,27 9 559,0 0-582,0 2 5,-1 0-22,0 3-23,0 1-5,-1 1 0,1 1-6,0 0 23,0 2-6,0-1 89,-2 4-44,1-3-6,-2 4 0,-1-4-16,1 1-23,-1-1 0,0 0 17,2-2-1,0-1-4,2-1 4,-1-1 29,2 1-39,2-2-6,-1 0-11,2-2 16,1 0 6,0-1 6,1 0 11,0-1-11,1 1 5,0-1 12,2 0 11,0 0-12,1-1-21,0-1-6,1-2-23,0 1-22,2-2 11,0 1-39,0 0-23,2 0-56,0 2-106,-1 0-179,-1 1-241,-2 1-342,-1 1-622,-2 1-1725,-1 3-4928,-2 0 8233,-1 1 0,-2-4 0,-1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1:55.5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22431,'16'13'229,"-1"-1"-150,-9-10 16,1 1-22,1 0 5,1 1-11,0-1-5,1 2 11,0-1-17,0 2 0,0 1-12,1 0 1,0 1 6,1 1 10,0 0 1,1 0 11,1-1 27,0 0 7,2 1 16,0-1 6,1 0-17,2 0-11,0-1-6,1 0-11,0-1-11,1 0 11,0 1-23,0-1 18,1 0-1,0 0 0,0 0-10,0 1-24,-1 0-4,1 0-7,-2 1-5,-2-1-5,-1 1-7,-3 0-4,0 1-1,-2 0 11,-1-1-11,-1 1 6,0 0-11,-1-1 16,0 1 6,1-2-5,-2 1 16,1 0-16,0 0-1,-1 0 1,1 0 16,-1 0-22,1 0 5,0 1 6,1-2-22,1 0 16,0-1-5,1 1 0,0-1-12,0 0 6,1-1 6,-1 1-6,1-1 12,-1-1-12,1 1 6,-1-1-6,1 0 28,-1-1-28,-2 0 1,-1 0-1,1-1-22,-3 1 22,0-2 0,0 0-11,-2 1 0,0-1 0,-1 1 6,0-1-1,-1 1 18,-1-1-18,1 0 1,-1 0-1,0 0 1,1 1 0,-1-1-12,1 1 0,0 0-5,0-1 17,1 1-6,-1 0-6,0-1-11,1 0 17,-1 1 6,1-2 0,-2 1 44,1 0-44,0 0-1,0 0 6,0-1-22,0 1 17,-1 0-6,1-1-6,-3 1-5,2-1 11,-1 1 0,1-1-11,0 2 0,0-2-1,1 1 18,-1 0-6,0 1 28,0 0-22,0 1-1,0 0-5,0 0 6,2 0-1,0 0-5,2 0 0,-1-1-33,1 1 33,-1-1-6,0 0 6,1-1 11,-1 0-5,0-1 5,0 1-16,-2-1 27,0 0-16,-1 0-1,0 0 6,-2 0-16,0 0 10,0 1-5,0-1-100,0 2 72,1-2-12,0 1-44,0-1-39,0 0-85,0 1-133,0-1-146,1 1-208,0 0-212,-1 1-242,1-1-357,-1 0-410,-1 0-1361,1-1 0,-1 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1:56.2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212 180 21713,'-19'-40'796,"3"6"-583,14 31-12,-1 0 12,0-1-6,1 0 6,-1-2-6,0 1-11,0-2 12,0 1-1,-2 0-6,2 1 7,-1 0-12,0 1-23,1 1-5,-1 0-38,1 0-13,0 0-16,1 0 0,0 1-28,2 0-6,0 0-6,0-1-16,0 0 11,0 0-17,0 0 12,0 1-1,0-1 6,0 0 0,0 1-22,0 1-23,0 0 0,1 0-11,-1 1 11,1-1-22,0 1 11,2 1-5,1 1-1,1 2 17,2 1-11,1 1 0,1 1 6,0 0-6,1 0 5,0 1-16,0-1 6,-1 1 5,1 0-6,-1 0 17,0 1 12,0-1-23,-1 0 5,-1 1 6,4 4-11,-4-3 6,4 3-6,-5-4-11,1 0 11,-1 1 0,1-2-6,0 1 6,-1-2 0,1 1-11,-1-1 22,0 1-11,-2-3 11,-1 1-5,-1-3 5,-2-1-11,1-1 6,-1 1-6,0-1-11,0 0 22,0 0 0,0 1 11,-1 1-22,-1 1 0,-1 1 12,0-1-12,0 0 11,0-1-6,0 1 1,0-1 11,1-1-17,1 0 11,-1-1 6,0 1 0,0-2-6,-2 2 0,1 0 0,-2 0 6,0 0-6,-2 1 6,-1-1 11,-1 2-22,-1 0 10,-2 1 1,-1 0-17,-3 1 17,-1 0-6,-2 1 0,0 0 6,-1 0 11,0 0 6,-1-1 5,2 0 0,0-2 0,3 0-5,1-2-6,2 0-6,2-1-22,2-1 0,3 0-16,1 1-40,1-1-79,2 0-89,1 0-582,1 0 88,1 2-435,1 0-1228,2 4-4318,2-1-2408,1 0 9107,-2-1 0,-2-1 0,-2-2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1:57.9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238 4 18308,'-16'-2'812,"3"0"-515,6 7-22,0 1-35,-1-1-10,0 2-40,-1 0-22,-1 2-39,-2-1-17,1 2-28,0-1 22,-1 1-10,2-1-7,-1 2 1,0 0-62,1 0 22,0 1-22,0 0-11,1 1 11,1 0-17,0-1-5,2 1 11,1-1 11,0 0-6,2 0-5,0-1 5,1 1-11,0-1 23,2 0 5,-1 0 0,1-1-16,1 0 10,1-1-10,1 0 16,2-1 0,1 0 17,0-1 11,1-1 1,3 0 16,0-1-34,2 0-4,-1-3-7,2 2-28,0-3 17,0 1 6,0-2-23,0 0 0,0 0-5,-2 0 5,3 0-11,-3 0 11,1 0-5,-2-1-12,0-1-5,-1 2 22,-3-1-11,0 1-6,-2 0 1,-3 0-12,1 0 73,-2 0-11,0 1 16,-2 1 7,-1 3-12,-2 0 0,-1 2-6,-1 0-16,-1 1-12,-1 1 6,0 0-6,0-1 6,-1 1-16,0-1-1,0 0 6,-1 1-1,1-1 1,0 0-11,0 0-1,1-1 7,1 0-7,0 0 12,2 0-28,0-2 0,2-1-12,1 0 6,2-1-5,0 0 11,1 0-6,0-1 6,1 1 5,0 0 6,2-1 11,0 1-22,1-1 11,0 1-5,1-1 5,-1 1 5,0 0-5,0 0-11,0 0 5,0 0-5,1 2-11,-1-1 5,0 2 6,1 0-12,-1 0 18,0 0 22,0-1-12,-3 1 12,1 0 0,-2 1-17,-1 1 22,-2 1-5,-1 0-6,-2 2-5,0-1-12,0 0 6,-1 0-5,1-2 10,1 0-5,1-1 0,0 0 6,0 0 5,-1 1-11,1-1 6,0 1-6,0-1 0,0-1 11,2 1 11,0-2 1,1 2-1,0-1 12,1 1-1,0 0 18,0 2 10,0-1-10,0 2-1,1 1-11,0 1-22,1-1 0,0 0 0,2-2-1,0 0 1,2-1-11,1-1-23,1-2-78,2-2-152,2-1-307,2-1-500,1-1-922,1-3-1419,0-1-3982,-2-2 7377,-2 0 0,-6 3 0,-2 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1:58.6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0 24155,'-11'10'191,"2"1"-51,11 1 5,0 2 12,-1 3-22,0 1-18,0 2-16,-1 1 5,0 3-50,1 0-28,-1 5 0,2 0-39,-1 2 34,1 1 5,2 1-11,-1 2 0,1-1-17,-1-1 11,0-1-11,0-2 0,0-3 11,-1-2-11,0-2 6,0-4 16,-1-2-22,-1-3 0,0-1 6,0-4-17,0-1 27,0-1 7,-1-3-12,0 1 0,0-3 23,0-1 16,1 1 12,-1-2 44,0 1 34,0-1-78,0 0-23,0 0-11,-1-2-17,0 1-5,0-4-12,-1 1-5,-1-3 11,1-1-17,-2-1-11,0-1 17,0 0 5,-1-1 1,0 0 16,0 1-33,-1 1-18,0-1 12,-1 3-16,0-1 4,-1 4 1,-1 0-11,1 2-29,-1 1 29,-1 0 5,0 1 0,1 1 29,0 2-7,0 1 1,2 3 11,-1 2 5,2 1 6,0 1 11,0 0 0,2 1 12,0-1-18,2 1 12,2 0-6,0-1-33,1 0 39,1 0-12,1 1 12,2-2 6,1 1-12,1-1 6,0-1-6,1 0 0,1-1 6,1-1-12,1 0 12,2-2 17,0-1-12,3-2 6,0-1-11,2 0-34,1-1 12,2-2-7,0-1-21,-1-2-46,2 0-94,-2 1-119,1-1-173,-2 1-179,-2 1-241,-1 0-409,-2 2-1237,-1 1-1463,-2 0-4581,-3 0 8575,-2 0 0,-3 0 0,-1 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1:59.6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27 21013,'18'-14'185,"-1"2"-152,-8 12 1,1 0-6,-1 0-6,0 0 18,1 1 4,1 0-16,-1 2 28,0 0-16,0 1-1,-2 0 11,1 1-5,-1 0-23,0 1 1,0 0-6,0 1-6,0 0 0,-1 1-11,-1 0 6,0 1-12,-1 1 17,1 0 0,-2 0 1,1 3-1,0-3-22,0 1-12,0-2 1,-1 4 33,-1-2 11,-1 2 12,-2-3 5,-3 2 6,-1 0 0,-5 2 22,-9 9-33,2-5-12,-6 6 0,5-7 1,1-1-6,-1 1-5,2-2-7,1 1 12,2-2-23,1 0 12,2 0-28,-1 3 16,4-5-6,0 3-16,3-7 17,2-2-12,0-1-5,1-1 12,0 0 4,2-1 7,1-1 16,1 1 17,1-2 11,1 1-16,1-2 5,1 0-11,4 0-6,-2 0-11,4 0 0,-5 0-11,1 0 0,-2 0-12,-1 0-5,-1 1 5,-1 1-10,-1 0 5,-1 1-34,0 1 29,-1 0-7,-1 1-4,-1-1 4,0 1 7,0 1-1,0 1-67,-5 5 40,2-3-23,-3 4-11,1-4 5,1-1-5,0 2 11,0-3 0,1 1 11,1-1-11,1-1 22,0 0 6,1-1 23,0 1 22,1-2 11,2 0 0,0 1 16,2-1 1,1 1 11,0-2 11,1 1 6,0 0 28,3 1 28,1-1-6,4 0 0,1 1-33,3 1-29,2 0-5,-1 2-16,-1 1 32,-3 2 18,-3 2 33,-5 0 34,-4 2 11,-3 1 6,-3 1-12,-4 1-16,-5 2-11,-4-1-1,-3 1-16,-2 0-17,-1-2-51,-1 0-39,2-2-117,-1-1-209,3-1-329,2 0-739,4-2-1714,3-2-4644,4 0 7769,1-3 0,3-4 0,1-1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2:03.9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20543,'29'15'806,"-6"-3"-571,-19-12-28,-1 2-5,1-1-16,0 0-7,1 1 11,0 0-16,0 1-6,1-1 0,-1 1-28,2 0 5,0 1-10,0 1-29,1-1-5,0 0 0,1 1-6,0-1-11,2 0 6,0 0-1,0-1-27,2 1 22,-1 0-11,1 1-12,1-1 12,0 0-23,0 1-10,0 0 4,-1 0-10,1-1 5,-3 1-5,2 1-6,-3 0 11,1 1-11,-1 0 56,4 6-56,-4-2 11,2 3 0,-4-3-5,1-2 16,0 1-10,0-2-12,0 1 11,1-1-6,0-2-5,1 1 40,6 1-52,-3-3 7,4 2 5,-4-2-5,-1-1-1,2 1 1,-2-1-7,1 0 7,-1 1-6,0-2-1,1 2 1,4 2 6,-4-1-12,4 2 0,-5-3 11,-2 1-22,0-1 17,1 0 11,-1 1 0,1-1-5,0 1-1,1-1 12,5 2-18,-5-2-4,3 1-7,-6-3-10,-1 1 5,-1 0 0,-1 0 5,-1 1 6,-1-1-5,-2 1 0,0-2 22,-1 2-6,0-2 12,-2 1-1,0-2 6,0 0-11,0-1-5,0 0-12,0 1-5,0-1-12,0 0-61,0-1-34,1 1 0,0-1-33,0 0-29,1 1-33,-1-1-17,1 2-11,0 1-6,1 0 23,0 0 39,1 2-78,3 3 167,-1-1 23,2 3 6,-2-4 5,0 0 12,-1-1-1,0 0-39,1-3-33,-1 1-51,-1 0-39,0-1-78,1 0-152,-1-1-252,1 0-364,-2-1-548,0 0-841,-1 2-936,-1-1-4267,-1-1 7634,0 2 0,0-2 0,0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2:04.9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1 692 20078,'13'-13'1075,"-3"2"-750,-10 11 880,0-1-1099,1 0 0,0 0-22,1-1-22,0-1-12,2 1-5,0-2 0,1 0 5,2-1 23,-1 0-34,2 1-5,1-3-6,0 1-17,1-2 17,1 0 0,0-1 11,2-1 1,-1-1 10,-1 0 12,1 0-1,0 1 6,0-2 6,-1 2 0,1-2 0,0 1 28,2 0-34,0-1 6,0 0-12,1 0-22,0 1 6,1-1-28,-1 0 0,1 0-17,0 1 17,1-1-6,0 0 0,1 0-5,-1 1-1,2-1 1,-2 1 5,0 0 11,-1 1 1,-1 0-1,-1 1 17,-1 1 1,-1 1 10,0 0 6,-2-1-6,1 0-22,-2 1 17,0-2-17,0 2-5,0-2 21,1 1-27,0 0 17,0-1-6,1 2 28,-2-1-23,1 0 1,0 1-6,1 0 0,0-1-6,1 0-5,0-1-6,1 1-33,0 0 39,-1-1 0,1 0 5,-2 1 12,0 1-23,-1 0 6,-1 2-1,0 0 19,-1 0-30,-1 2 1,0-1 5,-2 1-33,1 0 22,-1 1 5,-1-1-10,1 1 5,-2-1 11,2-1 0,-2 1 6,2-1 28,-2 0-29,2 1 12,-3-1 6,2 1 5,-3 0-11,1 1-5,-1 0-12,-1 1-1070,1 0 191,-4 7-947,0 1-2453,-4 8-4896,0-1 9164,0-1 0,3-5 0,2-3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2:05.7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234 81 21646,'8'-32'869,"-2"6"-662,-6 23-50,0 2-40,0 0-27,-1 0-17,-2-1-12,1 1-10,-3-1 10,2 2-5,-2-1 11,1 1 1,0 0 4,-2 0-4,2 0-1,0 0-6,-1 0-10,2 0-6,-3 0-6,1 1-11,-1-1-6,-1 1 6,-1 1-5,1-1 5,-1 2 11,0-1-11,-1 1 17,0 0 5,-1 1 0,0-1 12,0 1 5,0 0 0,-1-1 1,2 1-7,-1-1 1,1 0-23,-1 0 6,1 0-17,2 0 5,0-1-10,2 0-12,1 0-11,1-1-6,2 0 1,1 0 10,0 0 1,1 0 11,2 0 16,2-1-16,4 1 22,1-1 1,4 0-24,1-1 7,3 0-12,0-2-5,1-2 10,1 1-10,-1-1 5,0 1 0,-1 0 1,0 1 4,-1-2-10,0 2 0,-2-2-1,1 1-5,-2 0 17,0 0-6,0 0-5,-2 0-1,-1 1 7,-1-1-12,-1 2 11,-3-1 11,-2 2 6,-1 1 11,-3 0 108,1 0-114,-1 2 18,-1 1 21,0 3 1,-3 2 0,0 3 11,-3 2-6,-1 2-5,-1 1-11,0 1-34,0-1 0,0 0-6,1-2-11,1-1 1,0-1-1,1-1-22,1 0-6,1-2-11,2-2-95,0-1-118,2-2-141,-1 0-194,1-1-276,1-1-564,1 0-1273,2 0-3316,2 0-2049,0 1 8054,-1-1 0,-2-1 0,-2-1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07:27.0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0 136 18515,'9'-13'370,"0"3"-230,-1 10 28,1 0 0,0 0-5,2 1 5,0 1-34,-1 1 180,12 7-62,9 6-202,-4-1 0,9 6-33,-23-10 39,12 13-56,-14-11 23,11 14-23,-15-17-34,7 11 12,-9-13-236,7 7 6,-6-9-2762,11 5 1474,-8-7-2756,6 5 896,-9-6 3400,1 2 0,-4-3 0,-2 0 0</inkml:trace>
  <inkml:trace contextRef="#ctx0" brushRef="#br0" timeOffset="332">337 1 14953,'-39'39'420,"0"1"0,-27 29-95,51-44 28,-1 4 16,0-2 1,2 2-40,-2-2-106,2-1-44,-1 1-57,0-2-56,2 1-22,-12 27-112,14-25-729,-7 26 175,18-42-309,3 1-543,5-12-796,5-3-4015,0-2 6284,1-2 0,-7 3 0,-2 1 0</inkml:trace>
  <inkml:trace contextRef="#ctx0" brushRef="#br0" timeOffset="900">517 158 11060,'10'8'2610,"-3"-1"-2050,-7-7 2403,0 0-2817,3-9 61,-2 13 28,2-5 23,-3 15-12,0 3-5,0 1-17,0 2-33,0 0 302,6 26-297,-1-1-174,2 3 51,-2-4-56,-4-32 196,0 7-40,-1-15 208,0 1-353,-1-5-112,-4-4-11,1 1-280,-7-11 201,5 7-470,-11-10 476,8 12-169,-14-3 265,12 6-63,-14 5 107,13 0 17,-12 12 33,14-6 107,-8 16-45,13-13 247,1 15-224,7-16 134,11 11-174,-3-14 140,18 5-157,-14-11-22,25-2-128,-21-3-1508,23-8 51,-23 5 1557,21-7 0,-29 9 0,8-2 0</inkml:trace>
  <inkml:trace contextRef="#ctx0" brushRef="#br0" timeOffset="1167">832 248 17484,'92'-31'-296,"-16"6"-119,-62 23-408,-1 0-583,-1 2-817,-1 0-679,-2 0 2902,0 3 0,-4-2 0,-1 2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2:07.1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45 98 22055,'15'33'180,"-2"-3"-124,-10-18-12,1 1-10,-1-1 0,0 0-6,0-1 11,0 1 0,-1-3-5,0 1 10,-1-2-4,-1 1 32,1-1 1,-1-1-11,1 0-1,-1 1-44,0-1 11,0 0 6,0-1-6,-1-1-11,1 0 5,-1-1 6,1-1 17,0-1 935,0-2-924,0-2-51,0-2 18,0-2-12,0 0-5,-1-1 5,-1-1-11,0 0 0,0-1-6,-1-2 23,0 0-17,0 0-11,0-2 0,-1 1 11,-1-1-6,1 1 6,0 1 0,-1 0-22,1 1 22,-1 1 5,1 0-5,0 1-11,-1 0 22,1 1-11,-1 1 6,0 0 33,0 0-33,1 1-1,1 0 1,1 1-12,-1 0 6,3 2 11,-2 1 1,2 0 100,0 1 33,3-1 1,1 1 33,5-2-11,2 0-28,3-2 6,3-2-34,2 0-22,2-2-23,1 1-22,1-2-12,1 1-21,-1-1-7,1 2-10,-2 0-35,0 1-77,-1 2-175,-2 1-302,-1 2-509,-4 0-1059,-1 4-2263,-5 2-4632,-3 2 9057,-3 2 0,-1-5 0,-1-1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2:08.4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33 21920,'7'-18'880,"-1"3"-689,-6 15 744,0 0-773,0 1 17,0 1-11,0 2-22,0-1-12,0 2-16,0 1-12,0 2-16,-1 0 11,0 1 5,0 1-22,-1 1 12,1 0-34,0 1-12,1-1 12,-1 2-6,1-1 0,0 1-12,0 1-4,0-1-1,0 1 6,2 2-12,-2-1 6,3 2-22,-2-1 17,1 2 5,-1 0 0,0 2 23,0-1-34,1 1-6,-2 0 1,0 0-7,0 0 7,0 0-12,0-1-5,0 1-29,0-1 29,0 1 5,1-1 0,-1 0 12,2 0-18,-2 0 6,1 1 1,0 0 10,0 0-11,-1 0 6,0-1-6,0 1-5,0-1 5,0-1-5,0-1 10,0 1-16,0-1 23,0 0-12,0 0 0,0-1 23,0-2-23,0 0 11,2-2-5,-1-1 6,0 0-12,0-1 0,-1-1 0,1-1-5,-1 0 5,0-1-11,0-1 0,0 0-6,0-1 6,0 1 6,0-3-6,0 1 6,0-1-12,0 0 12,0 0-1,0 0 12,0 0-11,0 0-6,0-1 5,0 1-22,0-2 17,0 0 0,0 0 0,0 0 6,0 0 0,0 0 10,0 0-16,0 0 0,0 0-5,0 1 10,0-2 1,0 2-8229,0-2 6258,2 0-623,-1 0-1473,3-2-39,-2 2 4100,0-1 0,0 1 0,-2-1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2:09.0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 24 22655,'-7'-13'940,"2"2"-671,5 11 907,0 0-1131,1 0 17,1 0 5,2 0 6,0 1-6,1 1-16,1 1 5,0 1-6,1-1-5,-1 1-11,2 0-12,-1 1 0,0 0-5,1 1 22,-1 0-22,0 0 0,1-1-6,-1 1 0,0-1 6,0 0 0,-2 0-11,1-1-1,-1 0 1,0 0 5,-1-1-11,-1 0-6,1-1 6,-1 1-11,0 0 11,0-3 6,-2 2-6,2-1-6,-2-1-16,0 0-1,0 0-3040,0 0 1964,-1-1-429,0-1-842,-1-1-968,1 0-2594,-1 1 5932,1-1 0,0 2 0,0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2:09.4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145 31 12388,'6'5'5113,"-1"-1"-3982,-5-4 3138,0 0-4084,-1-18-45,0 14-34,-1-14-55,1 18-29,-1 0-11,0 2 34,-1 0-6,-2 3 23,0 2 22,-2 1-11,1 3 39,-2 0 16,0 1 7,0 0-12,0 1 11,0 0-5,-1 1-11,1 1 11,-1-1-40,1 1-22,1-2-5,0 0-12,0 0 1,1-2-18,0 1-5,2-2-28,0-2 6,2-2 5,0-1-11,1-2-33,1-1 10,0 1-10,0-2-29,0 1-16,2-2-124,1 1-134,1-1-230,1 0-498,2 0-1048,-1-1-2374,2-1-4453,0-2 8939,-1-1 0,-3 3 0,-1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2:11.6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 43 21489,'-15'-22'645,"3"5"-455,12 15-5,0 1 313,0 1-475,-2 0-6,2 0 11,-2 0 33,2 2 23,-1 0 28,1 1 11,0 1 1,-1 2-18,1 0 0,0 3-10,0 1-24,0 2-10,0 1-6,0 2-11,0 0 5,0 1 6,0 2-5,0 1 5,0 2-6,0 0-11,0 3-5,0-1-17,1 2 5,-1-1-28,2 0 18,0-1 4,0-2-10,1 0 28,0-3-23,-1 0-6,0-1 7,-1-1-1,0-3 0,-1-1-5,0-2-1,0-2-5,0-2 6,0-2 5,0-2 0,0-1 6,1 0-17,-1-1 0,1 0-22,1 0-40,-2-2-50,2 1-67,1-3-79,2-1-106,2-2-145,1 0-219,2 0-287,-1-1-508,1 0-813,-1 2-929,0-1-3451,-3 3 6716,0-1 0,-4 4 0,0-1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2:12.0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98 20162,'39'-47'997,"-6"8"-695,-21 37-44,1-1-40,0 1-44,0 0-17,1 0-17,-2 2 6,1 0-1,-1 0-33,0 1 23,0 1-40,0 2-11,-1 1-11,0 1-23,-2 1 6,0 0 0,-2 1 23,-1 0 5,-3 0 22,-1-2 28,-2 1 12,0 0-6,-1 0-17,-2 1 34,-9 4-101,0-2-11,-6 3-12,4-5-5,-2 1-11,-1-1 0,1-1 0,-1 0 0,0-1-1,3-3-10,2 0-68,-1-3-50,6 0-173,-1 0-309,6-1-257,1 0-2185,1 0 163,4 1-2348,0 2-587,3 1 5808,-2 0 0,-2 0 0,-1-2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2:13.1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189 1 18767,'-19'3'241,"2"1"-151,10 4 5,-2 1-11,0 1-11,0 1 0,0-1 16,0 2 35,1-1-24,-1 0 12,1 0-5,-2 1-18,2 0 46,-1 1 5,0-1 0,1 0 0,0 0-12,2-1-21,1-1-23,0 0-17,1-1-33,2-2-6,1 0 0,0-1 5,1-1 18,1 0 21,1-1 12,1-2 23,2 2-12,1-3-17,1 2-27,1-3-46,1 1 18,-1-1-6,1 0-1,-1 1 18,0-1-23,-2 1 0,1 0-11,-1 0 0,-1 1 0,0-1 6,-1 1 0,-1 1-12,0 0 12,-1 0-1,0 2 1,-1-2-1,-1 1 12,0 0 11,0 1 0,0 1 17,-2-2-17,0 2-6,-2-1 1,0 0 10,-1-1-21,1 0 4,0-1-10,1 0-28,0 0 27,1-1-10,1-1-1,0 1 6,0-2-11,0 2 5,0-2-11,0 2-5,1-1 11,0 2 0,0-1 5,0 1 6,0 0-11,0 0-6,2 0-5,-1 0-12,2-1 17,1 1 6,0-1-6,0 1 0,0 0 1,0 0-18,0 0 6,-3 1 17,1 1 0,-2 2 11,0 0 5,-2 0 6,-2 2-11,-1 1 0,-2 1 0,1 1-5,0 1 10,1 0 1,0 0-12,1 0 1,1 0-6,0 0 11,2 0 0,0-1 11,1 1-11,0-1 11,-1 2 6,1 0 5,0-1 6,1 0-5,1-1 5,1 1-12,3-1-4,-1 0-7,2 0-5,0 0 0,0 1 0,0-2 6,1-1-1,0-1-5,1-2-5,-1-2-18,-2-2-77,1-1-242,0 0-425,0-1-728,-1 0-1177,0 1-1226,-2 1-2936,-2 0 6834,0 1 0,-2-3 0,1 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2:14.2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26 20795,'17'-15'520,"-1"4"-352,-8 13 6,2 0-28,-1 0-6,2 0-28,0 0-22,0 2-34,0-1-6,-1 1 1,2 0 5,-1 0-17,0 0-5,1 0-6,-1 0-6,0 0 6,-1 0-17,0 1-5,-1 0-1,-1 1-16,-1 0 28,-2-1 5,0 2 12,-2 0 28,-2 2 5,0 1 6,-3 3-1,-3 0-10,-1 2-28,-5 1-12,0 1-5,-3 0 0,1-2-1,-1 0-10,0 0 5,0-2-11,2 0 0,1-2-5,1-1-1,3-2-5,1-1 11,3 0-6,0-2-5,2 0 11,1-2-22,0-1 10,0 1 7,0-2 10,1 0-5,1 1 6,2-1 0,1 1-1,0-1 6,2 0-5,0 0 0,1 0-23,1 1 11,-1 1 1,-1 0-7,0 1 46,-1 1-34,-1 0-6,-1 0-10,-1 1-1,-1-1 6,0 2-6,-1-1 0,0 1-11,0-1 11,-1 1 6,0-1 11,0 0-17,-2 0 12,-1 0-12,-1-1 0,0 0 11,0 0-10,-1 0-18,1 0-16,1-1 5,2 0 0,0 0 6,1-2 22,2 1-5,0 0 22,3-1 11,2 0 0,1-1-5,3 1-6,0-1 0,1 0 0,0 0 5,1 2-5,-1 0 0,0 2-11,0 1 39,0 3-34,-2 1 12,0 1-6,-1 3-22,-1 2 33,-2 1 11,-2 1 6,-2 0 6,-1 1 11,-3 1-1,-3 1 1,-4 0 22,-4 1-5,-3 0 0,-1-1-1,-1 0-10,0-2-23,2-2-23,2-1-83,4-2-219,4-2-505,3-1-1359,2 0-2477,1-2-4105,1-2 8743,1-2 0,-1-3 0,0-1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2:24.7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767 0 19641,'28'19'728,"-5"-3"-437,-18-11-16,-1 1-51,1 1-45,-1 0-62,0 2-21,0-1-1,0 0 0,-1 0-22,0 0-28,1 0-12,-1 1-38,0-1 27,0 0 0,1 0-5,0 0 11,0-1-5,0 1-1,1-1-5,0 0 11,1 1-17,0-1 6,0 0 6,1 1 5,1-1 6,0 0-6,0 0 11,0-1-11,1 2 11,-2-1 6,1 0 5,0 1 1,0-1 21,-1 1 1,0 0 0,-1 0 0,0 1-17,-1 1-6,0 0-5,0 1-11,-1 0-12,1 1-5,-1 0 0,1 0-1,-2-1-10,2 1 0,-2-1-6,2 2-6,-2-1 12,4 1-1,-1 1 1,1-1-1,1 0 1,-1 0 5,0-2 17,1 0 0,0-1-11,1 0 5,0 0-5,0-2 17,0 0-1,-1 1-5,0-1-5,0-1-1,-1 0 6,0-1 23,-1 1 5,-1-1 5,1 0 6,0 0-5,0 1 0,0 1 5,0 0-11,0 1 11,-1 1-11,0 1 0,0 0-3381,0 2 3370,-1 1 84,8 24-112,-5-16-1,5 17 1,-7-24 0,1-1 5,-1-1-10,0 0 3385,0-1-3397,0-1 11,-1 0-11,1 1 17,0 0 6,-1 0-1,2 1 23,-1 0 11,0 1 5,1 2-5,-1 1 0,1 0-28,0 1 23,0 0-6,0-1-17,0-1-6,0-2-16,0 0-6,-1-1 5,1-1 1,0 0-6,-1-2 0,1 0-6,-1-2 17,1-1-11,-1-2 0,-1 0 17,0 0-22,-1-1 10,1 0 6,-1 2 1,1-1-1,-1 2 0,1 1-11,0 0 6,1 2-1,1 0-5,-1 1-5,2 1-1,-1 1 12,1 0-12,-2 0 23,2 1-12,-2-2-10,0 0 5,0 0 0,0-1 5,-1-1-16,0-1 22,-1 1-11,1-1 12,-1 0 4,0 1-16,0 0 0,-1 1 0,1 0 6,-1 1 0,1 0-1,-1 1 1,1-1-12,-1 0 12,0 0 5,0-1 0,0 0-11,0-1 6,0 0-12,0-2 6,0 2 23,0-3-23,-1 0 5,1 0-5,-1-1-5,1-1-1,-1 0 12,0-1-1,0 0-22,0-2 17,1 2 0,-1-3 0,1 2-5,0-2 5,-1 0-6,2 1-5,-1 0 33,0 0-22,0-1 0,0 0-5,0-1 5,0 1-6,-1-1 12,2 1-1,-1-1-27,0 1 22,0-1 0,0 0 11,0 1 17,1 0-11,-1 0-11,1 1 10,-1 0 7,1 2-18,1-1 1,-1 1-6,0 0-6,0 0 6,0 0-5,2 1-34,-1-2-12,1 2-55,-1-3-68,0-1-95,0 0-162,-1 0-297,0-1-538,0 0-1736,0 0-4028,-2 0 7030,0 0 0,0 0 0,-1 0 0</inkml:trace>
  <inkml:trace contextRef="#ctx0" brushRef="#br0" timeOffset="1520">745 113 14073,'7'-13'2952,"-2"2"-2336,-5 11 387,0-1-942,0 5 40,2 1-22,0 4-23,0 1-5,0 0-18,0 0-5,0 0 0,0-1 11,0 2-11,-1-1-5,0 3 10,0 1-5,1 3 23,0 0 5,0 2-11,0 1-17,-1 1 5,2-1-16,-2 0 5,0 0 6,0-2-16,0-1 4,0-2 1,0-3 28,-1-3 5,1-2 18,-1-3 27,0-2 0,0-1 599,0-1-671,1-2-23,-1 0 33,0-2-10,0 0 10,0 0 6,0-1-22,0 1 6,0-1 10,0 0 18,0 0-12,-1 0 22,-1-1-5,2 1-22,-2-1 11,2 0-34,-1-1-11,0 0 6,1-3-1,0-1 1,0-1-1,0 0 12,0-1-11,0 0 5,0 0 11,0 0 6,-1-1-22,1 1 22,-2-1-6,1 2 6,-1 0 40,1 1-7,-1 0 6,1-1 6,-1 2-11,0-1-1,1 0 12,-2 2 17,1-1-1,1 2 40,-1 1 1,-1 1-13,2 1-27,-1 0-23,1 1-33,0 0-17,0 0 11,1 1-23,0-1 6,0 0 6,0 0 17,0-1-17,0 0 5,0 1-5,2 0-34,0 2 39,0 0 18,0 2 27,1 0 34,-1 0 22,2 0 6,-1 2-6,2 1 6,1 0-29,-1 3-16,2-2-11,0 2 0,1-1-6,1 1 0,-1 0 6,1 0-34,0 0 23,1 1-6,-1 1-6,1-1 1,0 1-6,2-1-17,-1-1 0,1 0 16,0-1-21,-1 1-1,1-3-5,0 1-6,-1-1 12,1-1 16,-3 0-6,1-1 7,-1-1 4,-1 1 7,-1-1-6,-1 0-17,-2 0 5,1 0-16,-2-1 5,0 0 23,-1 0-28,1-1-6,-1 1 0,1-1-27,0 2 10,-1-2 0,1 2-27,-2-1-62,1 1-73,0 0-152,0 0-251,0 0-386,1 0-724,1-1-1663,-1 0-3758,2 0 7102,-1 1 0,-2-1 0,-1 1 0</inkml:trace>
  <inkml:trace contextRef="#ctx0" brushRef="#br0" timeOffset="11437">183 675 15827,'-28'9'56,"4"1"-39,16 4 11,0 0 22,-1 0-16,0 1-1,0 0 1,-1-1-17,0 0 16,-1 0 6,0-1 1,1-1-1,1-2 6,1-1-1,2-3 35,1 0 38,1-3 18,2-1 61,1-1 302,0-1-492,1-1-68,0-2-11,2-3 40,1-1 22,2-2-1,0-1-4,1-1 10,0-1 0,2-2 12,0 0 16,1 0-22,-1-2 12,2 0-12,0 0 0,1-2 0,1 1-6,0-1 12,0 0-18,1 0 7,0 1-1,1 1 6,0 0 0,-1 2 23,-1 1 10,-1 1 6,-3 3 34,-1 1-6,-1 2 12,-1 1-1,0 0-5,-1 2-23,0 1-38,-1 0-18,-1 2-16,-1-1 38,0 1 40,-1 0 56,1 2 45,-1 1 22,0 4 6,0 2-28,0 2-11,-1 1-12,-1 3-32,-1 0-24,-1 1-5,-1 1-34,1 0-5,0 2-6,-1 2-17,1 0 17,-1 2 0,0 0-6,0 0 12,-1 0-12,1 1 1,-2-1-12,1 0 11,-1 0-11,2-2 6,0 0 6,0-2-12,0 0 6,1-1-17,0 0 0,0-1-6,2 0 17,0-1-5,2 0 5,0 0-11,0-2 11,1-1 0,1-1-11,3-2 23,-1-1-12,2 0-5,-1-1 5,0-2-11,1 1 11,-2-3-17,0 1 12,-1-3-6,-1 0 0,-1-1 0,1-1 11,-2 1 17,2-1 297,-2 1-84,1-1-191,0-1-39,1-1-16,0-2 10,1 0 7,0-2-12,1 0 5,-1 0 6,1-2-5,0-1 5,0 0 6,1-1-6,0-2 23,-1 0-17,2-2 16,-1 2-16,1-3 5,0 0 1,0-1-1,0 2 1,0-2-1,0 0 6,1-1-11,1 1 28,-1-1-6,3 0 5,-2-2 1,2 0-6,0-2 12,1-1 5,1-1 5,0 1 7,0-2-1,0 1-6,0-1 12,1 1-11,-1-1 16,1 0 1,-1 0-29,2 1 23,-1 0-23,0 2-22,0 1 6,0 3-29,-2 1-10,0 4-12,-2 1-28,0 6-50,-2 1-123,-1 3-180,-1 0-263,0 3-397,-2 3-768,-2 5-1261,0 5-4776,-1 2 7863,-1-3 0,1-5 0,-1-5 0</inkml:trace>
  <inkml:trace contextRef="#ctx0" brushRef="#br0" timeOffset="12421">475 989 19462,'-1'-38'638,"-1"7"-554,2 31-128,0 0 60,0 2 7,0 0-1,0 4 12,0 0-1,0 3 7,0-1-1,0 3 6,0 0 11,0 0 11,0 1 6,0 1-1,0 0-10,0 2-12,-1 1-11,0-1 17,-2 1-28,1 0 28,-3 5-50,2-4 16,-3 3 1,2-6-6,0-1-1,0 0-10,1-3 0,0-1-1,1-2 6,2-3 6,-1 0 11,1-3 6,0 0 145,0-1-201,0-1-1,1-2 1,1-2-6,2 0-17,1-1 6,0 0-23,0 1-33,-1 0-6,0 0-39,0 2-28,0-2-16,0 2-29,-1 0-34,1 0-21,-1 1-29,0 2 17,0-2 21,-1 2-121,1-1 251,-1 0 95,0 0 40,-1 0 39,-1 0 11,1-1-34,-1 0 17,0-1 6,0-1 28,0 0 28,0 0 168,0-2-123,0 2 11,0-2-12,0 2-10,0 1-35,0 0-16,0 0-33,0 2-34,0 0-6,0 0-6,0-1 1,2 0 11,0 1-6,3-1 0,-2 1 12,0 1-12,1-1 17,0 1 28,0 0 0,0 0 11,0 0 11,1 1 74,2 1-68,-2 2-23,1 0-5,-1 0-6,-1 0 12,-1 0 0,1 1-1,-1-1-5,0 1-17,1-2 6,-1 2 50,1 0-44,-1 0 5,-1 1 28,-1-1 28,-1 0 28,0 0 5,-2 2-10,-1 0-12,-3 2-5,-4 0-6,0 0 12,-1 1-12,0-2-17,0 1 17,0-2-11,0 0 5,2-1 0,-1-1-10,1 0-1,0-3-6,0 1 1,2-2-6,-1 1-17,1-1-16,-1-1-18,0 0-22,-1 0 1,0-1-24,0-1-21,1-1-57,0-2-145,3 0-230,0-1-286,4-2-431,1-1-946,4-1-2280,3-1-3870,3 1 8278,1 2 0,-5 4 0,-2 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2:47.6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80 1 22291,'-14'49'266,"1"0"0,-8 36-76,18-55-5,1 3 0,0-2-23,1 1-33,-1 1-17,1 0-23,0 0-5,0 0 0,1 0-5,-2 1-18,2-1-5,-3 0-56,2 0 6,-2-2 5,1-1 0,-1-2 12,1-1 10,0-2-21,2-2-35,-1-4 12,1-1-23,0-3-16,2-3-17,-1-2-62,3-2-67,0-2-129,2-2-162,0-1-241,1-2-331,-1 1-660,1-2-1256,-1 1-4423,0-1 7398,-1 0 0,-3 0 0,0 0 0</inkml:trace>
  <inkml:trace contextRef="#ctx0" brushRef="#br0" timeOffset="500">304 675 21091,'-42'14'538,"7"0"-398,23-1-22,0 1-23,3 0-6,1 0-37,2 1-2,2-2-5,2 1 5,1-1 6,1 0 6,1-1 5,2 0-11,1-2 28,4 0-11,1-1 0,3-2 5,0-1 0,2-2 6,0-1 6,3-1 0,1-2-34,2-3-12,1-2-4,2-5-12,2-2 5,1-2-16,1-3-6,-1 0 0,-2-2 17,-2 0 12,-3 0 16,-3-1 33,-3 0 79,-4 2 34,-3-1 22,-3 3-6,-2 1-78,-1 0 56,-7-3-134,-1 5-29,-8-2-21,1 9-18,-4 1-5,-3 3 5,-2 1 1,0 2-23,-2 3-12,2 2-49,2 3-46,2 0-100,2 1-73,4-1-101,3 1-100,3 0-107,1-2-135,3 0-78,2 0-106,2 1-197,0-2-369,2-1-689,3 0-717,3-1-3579,3-1 6486,-1-1 0,-4-2 0,-3 0 0</inkml:trace>
  <inkml:trace contextRef="#ctx0" brushRef="#br0" timeOffset="1069">821 608 22554,'-54'3'5,"6"2"-21,31 6-1,-1 1-6,2 0 29,1-1-6,2 1 6,4-2 10,1-2-10,4 0 11,2 0 5,1-2 17,2 2 45,2-2 6,1-1 5,3-2 0,0 1-33,3-2 11,0 0-12,0-2 1,2 0-12,-2 0-16,2-3 0,-2-1-12,2-3 12,-2 0-18,1-3 1,-1 2 6,-1-3 38,-1 2 12,0-1 17,0 2 5,-2-1-11,1 1 28,0 0 11,-2 1-5,1 1-29,-3 2-38,0 2-12,-1 2 17,-1 0 56,0 0 22,-1 2 34,1 1-33,-1 5-12,0 1-11,0 4-34,0 2 18,-1 3-18,0 2 18,0 2 4,1 0 7,3 2-23,0 1-6,3 1-5,-1 1-11,0 2 27,-1 0-44,-1 2-6,-1 1-11,-2 0 6,0 1-1,0 1-5,0-1 0,-1-1-22,-1-2 22,-3-3 6,-1-1 5,-2-4-17,-1-3 12,-1-4 5,0-4 0,-1-3 12,-1-3-23,-1-3-34,0-2-11,-2-1-39,0-2-50,0-2-57,0-2-100,0-2-157,0-1-124,0 1-234,0-1-247,1 2-426,-1 1-946,1 2-1540,0 0-4695,3 4 8632,1-1 0,6 2 0,1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07:28.7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338 91 20448,'-73'-28'307,"12"9"-228,44 24-6,1 3 11,0 1-12,2 0 7,1 2-12,1 0 6,2-1-28,1 1-6,0 4 78,0 14-27,3-7 358,-1 29-229,6-28 352,-1 39-425,1-33 145,0 40-246,2-38 61,5 32-89,-1-39 22,6 22-22,-6-29-11,2 14-12,-4-19-44,-1 7-29,-1-12-615,-1 3 162,-1-7-3406,1 1 1059,-1-3 2879,1 0 0,-1-1 0,1 0 0</inkml:trace>
  <inkml:trace contextRef="#ctx0" brushRef="#br0" timeOffset="233">0 495 18179,'80'-2'-314,"-14"0"-173,-51 6-493,-1-1-633,0 0-779,0 1-2946,-3-1 5338,-1 0 0,-5-2 0,-3 1 0</inkml:trace>
  <inkml:trace contextRef="#ctx0" brushRef="#br0" timeOffset="649">765 1 20604,'-74'44'409,"13"-4"-314,48-20-5,0 2-1,1 1 1,1 2 16,0 1 18,2 1 32,0 3 332,-10 33-236,2 13-201,-1-1 50,7 15-73,9-57 33,12 24-55,-2-42-57,16 5-72,-9-18-207,5-2-382,-3-2-710,0-1-1273,1-1-3785,-3 1 6480,-2 1 0,-7 1 0,-2 1 0</inkml:trace>
  <inkml:trace contextRef="#ctx0" brushRef="#br0" timeOffset="1200">945 226 13200,'2'8'3411,"1"-1"-2644,-3-7 2829,0 0-3389,-43 9-5,27-1-12,-32 9-22,36-2-11,1 1-34,0 0 68,-2 10 100,-1 23-218,5-14 134,2 20-78,7-34 224,6 16-269,0-20 336,23 21-302,-13-26 117,26 5-129,-20-14-27,10-5-18,-7-3-16,0-4-17,1-3 0,-1-1-17,-1-2-5,5-9 11,-8 4-12,8-17 1,-16 12-6,2-39 5,-11 33-38,-6-42 27,-4 46-11,-10-21 1,6 28-1,-19-18-17,15 22 12,-20-13 16,21 21 1,-16-10 16,17 11-73,-7-8-89,13 10-2420,-1 0 1535,6 4-5361,0 12-10,2-3 6407,0 7 0,0-10 0,0-3 0</inkml:trace>
  <inkml:trace contextRef="#ctx0" brushRef="#br0" timeOffset="1506">810 428 20375,'12'12'1232,"1"-5"-896,3-14-28,1-2-56,2 0-56,2-1-61,1 0-68,2 0-28,13-4-722,22-3-63,-17 6-5756,13 2-1200,-44 11 7702,3 2 0,-13-2 0,0 0 0</inkml:trace>
  <inkml:trace contextRef="#ctx0" brushRef="#br0" timeOffset="2667">1304 1 19468,'-25'4'694,"5"1"-520,19 4-40,1 0-39,-1 2-33,1 0-23,0 0-6,0 0-21,0 1-102,4 9-83,-3-10-2068,5 13 158,-5-16 2083,1 6 0,-2-10 0,1 2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2:49.4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326 464 21024,'-51'12'801,"7"2"-515,32 1-6,-1 2-16,0 3-24,-2 3-32,1 2-29,0 1-22,-1 3 11,2 2-34,-1 2-11,0 3 0,1 1 12,-1 0 22,1 1-1,0-2 1,1 1-22,1 0 5,3-1-12,3 1 7,2-1-1,2 0-11,2-2-4,2-1-24,2-2 6,3-1-12,3-2 1,1-2 5,1-1-17,2 0 6,2-2-28,1 0-16,3-3 4,2 0-16,3-2-11,0 1-39,0-3-57,0-1-77,-3-1-124,-1-1-147,-2-1-239,-3-1-359,-2-1-526,-2-2-1541,-3 0-5976,-3-2 9068,-2-1 0,-2-3 0,-2-1 0</inkml:trace>
  <inkml:trace contextRef="#ctx0" brushRef="#br0" timeOffset="2374">753 756 17860,'-2'-15'140,"-1"5"39,2 12 34,0 5 39,-1 0-5,2 2 5,-2 1 17,2 1 11,-1 2-12,1 0-16,0 2-28,0 1-45,0 1-33,0 1-28,0 0-12,0 1-5,0 0 5,0-1-33,0 1-23,1 0-16,-1 1-12,2 0 6,-2 0-5,0 0-1,0-1-16,0 0 5,0-1 0,0-2 0,-1-1-5,-1-2-12,1-1-16,-1-1-23,1-1-11,0-3-39,1 0-51,0-1-55,0-1-85,0-1-38,0 0-63,1 0-72,1-1-112,0 0-214,1 0-251,-1-1-314,0 0-409,0 1-459,0-2-599,-1 1-370,1-2 3187,-2 1 0,1-1 0,-1 0 0</inkml:trace>
  <inkml:trace contextRef="#ctx0" brushRef="#br0" timeOffset="2938">505 824 19809,'19'-17'611,"-2"4"-477,-7 8 17,1 1 6,0-1-6,1 2 34,0-2-17,0 2 5,0 0-5,0 0-11,0 0-11,-1 0-11,2-1-1,0 1-27,2-2 10,3 1-16,2-1-11,3-1-23,2 0-5,1-1-18,3-1 7,1 0 10,2-1-27,0-1 0,1 0-6,-1 0-6,-1 1-5,-1 1-12,-2 2 1,-2 0-40,-3 1 34,-4 2-5,-4 1-18,-3 1 7,-3 1-18,-3 0-5,-1 1-6,-3 1-5,2 1-62,-2 0-68,0 1-88,1 1-125,-2-1-134,0 1-201,0 0-291,0 2-617,-1 0-1153,0 1-4375,0 0 7164,0 0 0,0-4 0,0-2 0</inkml:trace>
  <inkml:trace contextRef="#ctx0" brushRef="#br0" timeOffset="4872">2214 644 23097,'-6'32'577,"2"-3"-443,7-15-11,1 2 6,0 1-11,0 3-17,1-1-6,-1 0-17,1 0-16,-2-1-1,2 1-16,-2-1-6,0 1-11,0-1-5,-1 0 44,1 24-33,-3-17-12,1 19-16,-2-25 10,0 0-16,-1 0 0,-1-1 6,1-1-6,1-1-6,1-1-10,0-3-1,0-1 6,0-2-23,0-2-16,0-1-46,0-1-66,0-2-40,0 0-55,0-1-46,0 0-66,0-1-113,3 0-184,0-1-276,2 0-687,0 0-1385,1-1-4811,0 0 7825,-1-1 0,-3 1 0,-1 0 0</inkml:trace>
  <inkml:trace contextRef="#ctx0" brushRef="#br0" timeOffset="5350">1989 779 19490,'31'-41'958,"-3"7"-684,-14 32-50,1-2-34,1 0-50,1-1 0,0 0 0,1 0-28,-1-1-17,2-1 1,0-1-1,2 0 11,1-1-4,0 1-13,3-2-5,0 1-33,3-1 22,2 0-45,0 1-12,0-1 1,-1 1-22,0 1-1,-3 0-11,-1 1-22,-3 2-79,-2 0-38,-3 2-80,-1 0-89,-3 1-90,-1 1-83,-2 1-84,-3 0-68,-2 3-157,-3 2-369,-1 3-666,-1 1-1138,0 2-3949,-2 0 6929,1-2 0,0-3 0,0-4 0</inkml:trace>
  <inkml:trace contextRef="#ctx0" brushRef="#br0" timeOffset="5956">2866 959 19703,'-73'1'285,"14"1"-195,47 1 5,3 0-5,0 1-6,2-1-17,1 2-17,1 0-10,2 1-7,0-1 6,2 1-5,0-1 5,1 1 11,0-1 6,2 1 6,1-1 11,3 1-6,2-2 11,1 1-5,3 0-11,0-1-1,2 0-5,1 2 12,0-1 16,-1 1 11,1 0 28,-1 1-11,0 2-6,-2 0-27,1 1-12,-3 0-11,0 0-5,-2 0 5,-3 1-17,0 0 1,-3-1 21,0 1 23,-2-1 6,0 0 11,-2-2-1,-2 1-27,-3-1 50,-2-1-27,1 0-12,-3-2 16,1 1-44,-2-1-16,-1-2-1,0 1-11,-2-1-11,-1-1-12,-1-1 1,0-1-29,-1 0-10,1 0-51,0-1-95,2-2-135,2 0-95,2-1-196,2 0-331,3 1-542,2 1-779,1 0-1138,3 1 757,-1 0 0,1 1 0</inkml:trace>
  <inkml:trace contextRef="#ctx0" brushRef="#br0" timeOffset="6588">3248 869 24038,'4'37'582,"-1"-4"-414,-3-19-17,0 0-33,1 1 5,0 0-16,2 2-18,-2-1 1,1 2-17,0-2-6,-1 2-11,1-2 12,1 1-35,-2-2-16,2 0 0,-1-1-6,-1 0 0,0-3 0,1-1 1,-1-1-29,0-3 17,1 0-6,-2-2 6,1-2 6,0-1-1,-1 0 113,0 0-112,0-4-1,0 1-27,-2-4-12,0 0-16,-2-1-68,-1-1 45,1 0-11,-2-2 0,1 0 12,-2 0-7,0 0 17,-1 0-5,-1 1 28,0 1-6,-2 1 6,0 1 5,-1 4 6,-1 0 17,0 2-6,-1 1 11,-1 2-22,0 2 17,1 1 11,1 1 11,1 1 1,2 0-1,1 1 6,0 0 5,2 0 34,2 1-28,2 1 22,2-1-38,1 2-12,3-2 22,3 1-5,3-1 44,3-2 7,2 0-1,3-2-11,4-3-16,2-1-7,2-1-10,2-1-7,-1-2-4,0 0-12,0-3-51,-2 0-55,-3 0-68,-3 1-146,-3 1-212,-3-1-319,-3 1-606,-2-1-1320,-4 1-3799,0 0-431,-3 0 7007,0 1 0,0 1 0,0 0 0</inkml:trace>
  <inkml:trace contextRef="#ctx0" brushRef="#br0" timeOffset="7250">3450 37 21607,'8'-21'958,"1"6"-622,-3 24-22,2 1-12,1 1-16,0 2-6,3 0-23,0 3-38,1 1-51,1 2-23,0 2-22,1 0-16,-1 4-6,1 1-57,-1 1 1,0 2 6,-1 1-12,1 1 12,2 2-1,2 2-16,1 1-6,0 2 5,3 1-306,1 0 296,1 0 10,1 1-5,0-1 11,-3 0 12,0 1-6,-5-3-6,-1-1-6,-4-2 7,-2-1-7,-4 0 1,-4 0-23,0 1-5,-6 2 5,-1 1 6,-5 3-45,-3 1 5,-1-1-5,-2-2 11,2-3 34,-1-4 290,0-2-307,0-2-17,-1-2 6,2-2-11,0-3-51,1-3-62,3-3-94,0-2-119,3-5-156,2 0-235,1-4-359,0-1-801,1-1-2089,-1-1-4929,1 0 8917,-1-1 0,2 1 0,1-1 0</inkml:trace>
  <inkml:trace contextRef="#ctx0" brushRef="#br0" timeOffset="7988">2978 734 19244,'-25'48'1332,"2"-1"-895,6-15-39,-2 4-85,-4 3-89,-3 3-800,-4 4 672,-5 2-675,-1 3 613,-2 1-74,0 1-44,1 0-56,2 1-174,4-3-229,4 0-286,5-7-576,5-3-814,5-7-1175,5-6-4156,4-8 7550,2-6 0,1-7 0,0-4 0</inkml:trace>
  <inkml:trace contextRef="#ctx0" brushRef="#br0" timeOffset="3801">1135 1183 21864,'20'-32'399,"-5"7"-327,-14 24 35,-1 1-51,1 3 28,-1 1 28,1 4 17,1 0 5,-2 2-11,0 2-5,0 2-12,0 2-50,0 1-22,0 2-23,0-1-5,-2 2-1,1 0 23,-2 1-5,1 1-1,0-1 6,0 1 6,0-1-12,0-2-11,1 1 12,-1-2-35,2-1 12,-1-2 6,1-2-12,0-3 12,0-3-12,0-2-5,0-2-11,0-2-79,0 0-56,0-5-50,1 0-34,1-4-61,1-1-62,1-2-46,1 0-60,-2-1-79,2 0-22,-2 1-39,2 1-18,-1 1 45,0 1 85,-1 1 111,-1 1 107,-1 1 124,-1 0 60,0 2 57,0 0 45,0 1 61,-2 0 84,0-1 73,-1 2 79,1-1 27,0 0 12,2 1-23,0-2-38,0 2-35,0-3-16,2 2-1,1-2-5,2 0 28,1-1-5,1 0 10,0 1 12,1 0 0,1 2-40,0 0-27,1 1-23,1 1-50,-1 0 5,2 0-21,-1 0-23,2 0-1,-1 2-33,-1 1-5,0 0-1,0 3 0,-3 0-5,0 1 11,-2 2-11,-1 0 11,-1 1-6,-2 1 1,0 0 10,-2 2-16,0-1 6,-2 1-12,0 1-6,-3-1 1,0-1 28,-1-1-1,-1-1-10,0-1 21,-1-1-49,-2 0 5,-1 0-11,-1-1-12,-1 0 18,-2-1-35,-1 0 12,-1-1-22,0 0-17,0-2-34,2-1-67,2-1-95,1-1-101,2 0-158,1 0-178,1 0-185,1 1-313,-1 1-432,1 1-868,0 3-1003,-1 1-2632,2 0 6105,1 0 0,3-4 0,1-1 0</inkml:trace>
  <inkml:trace contextRef="#ctx0" brushRef="#br0" timeOffset="4238">1607 1296 21399,'-56'24'90,"11"-4"-79,40-15 0,1 0-16,2-1 5,1 2-6,1-1 6,0 0 23,1 0-1,2-1 17,3 1 0,2-2-5,3 0-12,2 0-10,2 0-7,0 0 6,1 1 12,-3 0 22,-1 1 5,-1 2-11,-1-1 6,-1 2-11,-1 1-6,0 1 5,-2 1-5,0 0 0,-1 1 6,-1 0 23,-2 0 10,0-1 6,-2 0 11,0-1 0,-4 0 106,-5 2-112,-1-2-10,-5 1-18,1-5 0,0-1-10,-2 0-18,-1-2-22,-1-1-17,0-1-56,2-1-95,1 0-196,3 0-264,1-1-396,4 0-796,2-1-1110,2 0-4341,2 1 7271,1 0 0,0 1 0,0 0 0</inkml:trace>
  <inkml:trace contextRef="#ctx0" brushRef="#br0" timeOffset="8883">1787 1071 18464,'13'-15'522,"-3"4"-304,-14 15 18,-1 0 16,0 3 50,-2 1 45,0 1 51,-1 4 27,-2 1 1,0 4-6,-2 4-16,-2 4-68,0 4-39,-3 3-57,-1 4-55,0 3-22,-1 3-428,-1 2 354,-1 2-33,0 1-39,-1 0 17,-1 2-17,1-1-1,0 1 18,0-2-23,2-3-16,1-3-35,1-6-32,3-3-108,1-6-150,4-3-185,4-6-247,2-3-291,3-5-329,6-3-2152,3-4-4890,2-2 8424,1-1 0,-5 0 0,-2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2:46.9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1769 865 22201,'54'-16'-541,"1"0"0,35-9-74,-73 25-225,0 0-432,-1 1-655,0 1-974,-2 1-4397,-2 2 7298,-3-1 0,-4-2 0,-3 0 0</inkml:trace>
  <inkml:trace contextRef="#ctx0" brushRef="#br0" timeOffset="200">1859 1112 15462,'-2'-2'2930,"0"1"184,2 1-3361,73-41-1544,-46 30 828,55-30-707,-65 40-613,-1 2-3323,-4 3 1584,-1 1 4022,-4 0 0,-3-1 0,-2-2 0</inkml:trace>
  <inkml:trace contextRef="#ctx0" brushRef="#br0" timeOffset="-1015">488 550 16768,'2'-39'1310,"0"6"-896,0 28-15,0 1-74,1 1-96,-2 1-190,0 1-100,0 0 150,-1 6-5,0 0-16,-2 6-29,0 0-17,-2 3-11,-2 2 1,-1 2-18,0 0-5,-2 2 11,-1-1-11,0 0 22,-1 1-11,-1 1-6,-1-1-5,0-1 11,0-1 6,2-2-1,0-2 6,3-3-5,0-2 16,2-2 12,2-2 5,0-2 23,2-1 16,1-1 34,0 0 622,1-1-656,1-2-72,1-2-6,2-3 11,2-2 6,2-2-6,2-2 6,0-1-6,2-2 6,2-1-6,-1-1 11,2-1 1,-2-2 5,1 0 11,-1-1-6,1-1 29,-1-2 11,2 0 39,-1-3 17,0 0-6,1-1 6,1-1-6,0 0 6,2-1 6,1 2 5,-1 1-11,1 5 100,5-5-162,-8 10 1,3-1-52,-11 11-10,-1 2 0,-1 3-18,-1 1 35,0 2-1,0 0 29,-1 4 16,-1 2 17,-1 4 5,0 5-5,-1 2-22,-1 5-23,-2 3-11,-1 5-28,-3 3 34,0 2-29,-2 2 7,2 0 4,-2 1-16,1 0 12,0 0-1,0-2-6,1 2-5,0-1 0,1 0 12,1 1-1,1-1-11,0-1 5,1 0-16,0-2-6,2-3 29,0-3-18,0-3 0,0-5 1,2-2-1,2-5 1,0-3 5,1-2 11,0-2-34,0-1 46,0-1-23,1-1 5,-1-2 7,1 0-24,-1-1 24,1 0-7,-1 0 18,-1-1-18,1 0-16,-2-2 0,1 2 11,-1 0-11,0 0 11,-1 0 0,1 1-23,-1 0 29,1 0-1,0 0 12,0 0 6,0-1-12,2-2 0,0-3-5,2-3-6,1-3 0,1-4 0,1 0 0,-1-2 11,1-1 17,-1 0 5,-1-1-10,0-1-6,0 1-23,1-3 6,-1 0 6,0-1-6,1-1 5,1 2 1,-1-2-6,2 0 0,-1 0 0,1-2 0,0 1 0,1-2 0,1-1 22,1-2-16,0-2 5,2-1 0,1-2 0,0 0 12,0-1 5,0 1-6,0 3-5,-1 2 5,-1 4-10,-1 4 10,-1 4-39,-3 5-28,-2 4-27,-3 4-52,-1 3-72,-2 2-117,1 3-163,-1 2-208,0 3-162,1 3-240,-3 4-432,1 0-594,-1 3-957,0 0 3069,-1 3 0,0-10 0,0 0 0</inkml:trace>
  <inkml:trace contextRef="#ctx0" brushRef="#br0" timeOffset="-283">1117 865 20879,'11'44'840,"-3"-5"-583,-5-22-15,-2 1-29,0 3-62,-1 1-11,0 1-67,-1 0-12,0 1-5,-2-1 0,0-1-5,0-1-12,-1 0-11,1-3-6,0-1 6,0-3 0,0-2 6,0-3-6,1-2 17,0-3 11,1-1 11,1-3 78,0 0-161,0-3-29,1-1-6,1-4-33,3 0-61,0-1-90,1 1-62,0 0-67,-1 1-63,1 1-77,0 0-50,0 1-28,-1 2 5,1-1 62,-2 1 88,2 1 103,-2 0 116,0 1 91,1 0 78,-1-2 33,1 0 23,-1-2 22,1-1 62,0-1 61,0-2 68,0 1 62,1-1 33,1 1 44,-1-1 46,0 2 33,0 2-29,-1 1-27,0 1-33,1 1-29,-1 1-21,2 1-18,2 0-16,1 0-40,3 0-22,1 0-45,0 2-51,1 0-10,-1 2-35,-2 2 18,0 1 5,-3 2 0,-2 0-5,-1 2-12,-3 1-5,-1 1 6,-1 0-12,-2 2 0,-2 1-22,-3 0-12,-4 1 1,-2 1-6,-2-2 6,-1 0-1,0-4-16,-1 0 0,1-3-6,-1 1-5,-1-2-6,1 0 5,-1-2-5,2-3 0,1-1-5,1-1-23,1-3-45,3-2-50,1 0-96,3-1-145,2 0-179,2 1-235,0 0-293,3-1-452,3 1-902,2-1-1188,4 0-4508,-1 0 8121,0 2 0,-5 1 0,-2 1 0</inkml:trace>
  <inkml:trace contextRef="#ctx0" brushRef="#br0" timeOffset="16550">375 33 18072,'-2'-17'353,"0"3"-241,-2 13 11,-1 1 29,-2-1 22,0 1-23,-4 0 0,1 0-39,-2 0-28,-1 0-22,1 2-28,-4-1-18,2 2-4,-2 1 10,1 0-22,0 1 0,0-1 11,-1 2-5,2-2 5,0 1-5,2 0-1,0-1-5,1 1 11,2-2 12,-1 1 10,2-1-5,0-1 28,1 0 6,1-2-6,1 0 17,0 0-28,0 0 11,1 0 11,1 0-11,0 0 5,1 0 1,0 0-12,0 0 6,1 0 6,0 0 111,1 0-139,-1 1 16,1 0-16,0 2 33,1 0 12,0 0 10,-1 1 18,2 1-1,-2 0 6,1 2 6,-1-1-6,0 3-6,0 1-5,0 3-17,0 2 11,-1 1-22,-1 3-5,-1 3 5,-1 2-6,0 2 11,-1 3-5,1 0 0,-1 3-6,0-1 6,2 0 0,0-1 11,1-1 28,1-1-28,0-1 11,1-1-6,0 1-10,0-1-12,0 1-11,1 0-17,0 2-5,0 0-1,0 2 1,0-2 0,1 1-12,-2-1 0,3-1 12,-1-2-17,1 0 33,0-2-22,1 0 6,0-2-1,1 0-5,0 0 17,-1-1-6,2-1-11,-1 1-11,0-1 6,-1 1-1,0 0 6,-1 0-6,0 1-10,0 0-1,-2 0 0,0 1-5,0 0-6,-1 2 0,0 0 0,0-1 0,0 0 5,0-2-5,0 0 6,0-3-12,0 1 12,-1-2 11,1 0-12,0-1 1,0 0-6,0 0 0,0-3 5,0 0 1,0-1-12,0 0 6,0-2-11,0 0 6,0-2 16,0 0-11,0-2 0,1-1 0,-1-1 0,1-2 0,-1 1-6,1-2-5,-1 0-11,1 0-6,0-1 11,0 1 11,0-1-5,0 0 0,0 0 0,-1 0 11,2 0 0,-2 0 22,1-1 6,-1 2 6,0-2 576,1 1-593,0-1 0,0 0-23,0 0 0,0 0-5,-1 0 17,1 0-1,0 0-5,1 0 6,1 0-17,1 0 5,1-1 1,3 1-1,1-1 6,3 0 0,1 1 11,1-1-11,2 1 0,1-2 6,1 2-6,1-2 11,-1 0 6,2 0-17,-3 2-39,0 0-51,-2 0-112,-2 0-212,-1 1-364,0 2-427,-2 3-587,0 3-1429,-4 2-4424,-1 1 7645,-2 0 0,-3-6 0,1-2 0</inkml:trace>
  <inkml:trace contextRef="#ctx0" brushRef="#br0" timeOffset="18349">1364 55 20448,'19'-15'386,"-3"4"-246,-7 13 0,2 0-11,0-1-17,2 0-34,1 0-22,1-1 0,0 0-17,0-2 6,1 1-34,-2-2 0,0 1-5,-2 0-6,-2 0 6,-2 1-6,-3 0-6,-1 1-11,-2 0 12,0 0 5,-2 0 11,0 0-17,0 2 12,0-1-1,1 1 1,1-1-12,-1 1 12,1-1-6,0 1 0,-1 0 22,0 1-10,0-1 21,0 2 6,0-1 1,0 2-12,-1 1-6,0 0 12,1 1-12,-1 1 12,0 0-1,0 1 6,0 2 1,0 0 16,0 1 17,0 2 17,0 1-1,0 2 1,0 0-6,0 3-22,1-1 5,0 2-17,2 0-5,-2 1 17,0 1 5,1 1 0,-1 1-5,-1 1-6,0-2-28,0 1 33,0-2-5,0-2 23,0 0 21,1-2-10,-1 0 0,1 1-12,-1-1-5,0 2-12,-1-1-5,0 2-11,-1-1-11,-1 0-1,1 1-10,-1-1 5,0-1 11,0 3-5,1-1-12,-1 1-22,0 1 0,-1-1 6,1 0 22,-1 1 22,2-4 17,0 2-16,1-3 16,1 0-17,-1-1-11,1 0 1,0-2-12,0-1 11,1-1-6,1-1 7,1 0-1,0-2-11,1-1 11,-2-1 11,2-1 12,-3 0 0,1 0 5,0 0-6,-1-1-10,0 2-1,-1-1 12,1 2-17,-1 0-1,0 1 1,0 1 1,0 1 21,-2 0-22,0 0-6,-1 1-6,-1 0-16,0 1 11,0 0-5,1-1-7,0 1-10,2-3 0,0 0 10,1-2-10,-1-1 0,1-1-1,0-1-10,0 0-1,0 0 17,0-2-22,0 0 11,0 0 0,0 0-11,1-1 33,0 2-16,1-2 5,0 2-5,-1-1-1,1 0 1,-2 0 5,2-1-5,-2 0-6,1-1-12,-1 0 12,0 1 12,0-1-12,1 0 0,-1 0 5,0 0-10,0 2 10,0-2 6,0 2 1,1-1-12,-1 1 11,1 0 0,0 1-5,0-1 16,0 1-16,-1-1 5,1 0 0,0 0 11,-1 0 6,0-1-5,0 2-6,0-2 11,0 1 5,0 0 1,0 0-6,0 1-23,0 0 23,-1 0-5,-1-1-6,0 1 16,1-1-33,-1 0 0,0 0 6,1-2-12,-1 0 17,1 0-11,0-1 12,0 0-1,0-1 207,1-1-223,0 2 16,0-1-17,0 0 6,0 0 0,0 0-11,-1 0 22,1 0-5,-1-1 123,1 1-12,0-1-100,-1 1 5,-1-1-5,-1 0-22,1-1 5,-2 0-6,-1-1-11,-1 1 28,-3-1-5,0 1 5,-4 0-11,-1 1 0,-3 0 0,-2 0 17,-1 0 11,-3 0-28,0 0 17,0 0 5,1 0-11,1 0 29,4 0-35,2 0-10,4 0-23,2 0-56,5 0-79,1 0-100,2 0-168,1 1-231,1 1-362,2 2-578,3 2-1663,1 3-5888,0 0 9153,-1 0 0,-3-4 0,-1-2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4:22.8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202 4586 12405,'-13'20'778,"2"-4"-543,9-13-16,0 0-29,-1 1-39,1 0-44,-1 1 10,-1 1-5,1 1 11,0-1 34,0 1 11,0 0 0,1 1-33,-1 0-23,1 1-34,1 0-11,-1 0 0,2 0 12,0 0-12,0 0 1,2-1-1,0 0 0,2-1 6,1-1-6,1 0-5,0-1-17,1 0 16,0-2 18,1-1 38,0-1 85,0-1 11,0 0 27,1-1-21,-1-2-34,0-3-6,0-1 0,0-3 11,0-1 6,-2-1 17,0 0 6,-1-1 5,-2 0 17,-1 1 17,-1-1-6,-1 1 11,0-1-22,0 2-28,-2 0-29,-1 0-27,-1 1-28,-2 1-12,0 0-21,0 2-18,-1 1-28,0 1-10,0 1-18,0 2-16,-1 1-18,0 1-16,1 0 0,-2 0 0,2 2 12,-2 0-1,1 3-6,0 0 1,2 1 11,-1 1 0,1 0 11,1 1-6,0 0-11,1-2 6,1 2-6,1-2 6,1 2 11,1-1 6,0 1-6,0 0 11,1 1 0,2 0-11,1-1 0,2 1-6,0-1 1,2 0 16,1-2 6,-1 0 16,2-2 7,-1-1 16,2-2 5,-1 0 1,1-1 5,0-1-5,0-1-6,1-2 0,-2-2 5,1-1 1,-1-2-1,0 0 1,-1-1 5,-1-1 17,-1 0 17,-1-1 11,-2 2 6,-2-1 0,-1 1-12,-1 0-10,0 0-18,-3-1-11,0 2-11,-4-1-5,0 2-7,-2 1-4,-1 1-18,0 1 0,-1 2-10,-1 0-1,0 2-6,-1 0-5,2 1-11,-1 2 6,0 2-1,0 2 6,1 2 0,-1 2 0,1 1-17,1-1 6,1 1-6,1-1 6,2-1 0,0 0-17,2 0 0,1 0 5,1 0 7,1 0 10,1 1 6,0 0 0,1 0 11,1 0-11,3-1 0,1 0 6,1-2-6,1 0 0,1-1 0,-1-1 5,2-2-5,0 0 17,0-1 6,0-2 5,1 0 11,0-2 0,0-2 0,0-3-11,1-3-11,0-1 0,-1-3 5,0 0 1,-1-2-1,0 1 6,-2 0 17,-2 0 5,-1 1 34,-3 0 11,-1 2-5,-1 0 5,0 2-5,-2 1-34,-3 1 5,-1 2-27,-2 0-17,-1 3 5,0-1-16,-2 2-6,1 0-11,-1 2-12,0 0-22,0 1 17,0 2 0,1 2-11,0 2 17,1 1-12,1 1 12,0 1-12,1 1 1,1 0-18,2 1-5,1-2 6,1 1 5,2-1 0,0 0 12,2 0-1,1-1 6,3 0 11,0-1 6,2-2 11,0 1 0,1-2 0,1-1 6,-1 0-1,2-2 1,-1 0-1,1-2 1,-1 0 11,1 0 5,-1-2 12,1-2-12,-1-3 6,0-1-28,0-3 23,-2 1-12,1-2 11,-1 0 29,-1 1-12,-1 0 22,-2 1-5,-2 1 23,-1-2-23,0 3-17,-2-1 6,-2 1-45,-1 1 28,-3 1-17,-2 0-5,0 2-6,-1 1-6,-1 1 0,-1 2-5,0 0 11,-1 1-22,0 2-1,0 3 7,1 1 10,1 2-5,1 1-6,1 0-11,1 1-17,1-1 23,1-1-6,2-1-11,2 0-6,0 0 11,2 0 17,0 0 6,0-1 28,2 0-28,0-1 5,2 0-5,1-1 0,2 0 16,0 0-10,1-2 16,2 0-11,-1-3 17,1 1 0,0-1-6,0-1-6,0-3 18,0-1-6,1-2 5,-2-1 40,1-1-34,-2-1 0,-1 0 28,-1 0 0,-2 1 16,-1-1 7,-1 1-12,-2-1-22,-1 1 5,-2 0-22,-3 0 6,-3 2-34,-2 0 11,-2 3 0,-1 1-11,-1 3-5,-1-1-12,2 2-22,1 2-57,3 0-122,1 0-202,5 0-230,1-1-280,2 0-347,2 0-745,3 0-935,3 0-4140,4-2 7097,0 0 0,-5 0 0,-2 0 0</inkml:trace>
  <inkml:trace contextRef="#ctx0" brushRef="#br0" timeOffset="4177">0 1 13754,'16'26'1143,"-3"-5"-757,-10-18-27,-2-1-96,2 2-56,-1-1-27,2 1-24,-1-1-10,1 1-6,-1 0-11,0 0-12,2 0 7,-2 1 10,1 0-11,-1 1 34,1 0 5,-1-1 18,0 2-7,1 0-5,-1 1-28,0-1-39,1 2-6,1-1 0,-2 0-5,2 0-17,-2-1 6,1 1-29,0-2 12,-1 1 0,2-1-1,-2-1 1,2 0-12,-1 0 1,1 0-23,-1 0 0,0-1-6,1 0-5,-2 1 5,1-1 1,-1-1-1,0 0 6,-1 0 11,0-1 6,0 0 17,0 1 10,1-1 24,-2 1 16,2 0 28,-1 0 16,1 0-4,-1 2 16,1 0-12,0 1-10,0 0-23,0-1-22,0 1-23,-1-1-22,1 1-17,-2-1 1,1-1-18,0 0-16,-1-1-1,1 0 1,-1 0 11,1-1-6,-1 1-6,1 0 12,-1 0-6,1 0 1,-1 0 21,0 0 1,2 1 16,-2-1 1,1 2 16,0 0-11,0-1-6,0 2 6,0-1 11,0 0 23,0 1 11,1 0 0,0 1-17,1 2-28,-1 0-5,0 1-18,1 1-5,0 0-5,1 1-12,-1 0-5,2-2 5,-2 0-6,1 0-5,-1-3 0,0 1-16,-1-3 21,0 1-5,-1-1 0,1-1 0,-1 1 11,1 0 6,0-1 0,0 2 17,1 1-12,1 0-11,-1 1 6,0 1 0,1 0 22,0 1 0,-1 0-5,2 0-1,-1 0-21,0 1-7,1 0 12,-1-1-11,1 0-6,0 0 11,-1-1-17,0 0 29,-1-1-18,0-1 6,0 0 1,-1 1-7,1-1-5,-1 1 0,1-1 11,0 2-11,0-1 12,1 2-1,-1-1 0,0 1-5,1 1 5,-1-1 0,1 0 11,-1-1 6,0 0 0,0 0 6,-1 0-6,1 1 6,-1 0-6,0 0-12,1 1 7,-1-2-12,0 1 6,0-1 0,0 1-6,0-1 6,-1 1 5,1 0-11,0 0-5,0 0 5,0 1-11,0 0 6,0 0-1,0 0-5,0 1 11,0-1-5,0 0 11,0 0-23,0 0 6,0 2 6,-1-1 5,1 1-5,1 0 10,-1-1 1,1 0-17,-1 0 11,-1 0-11,1 0 0,-1-2 0,1 1 0,0-1 12,0 1-1,0 0 0,0-1-5,0 2 10,2-1-4,-2 0 4,1 2 7,-1-1-6,1 2-6,0 1 0,0 0 6,2 1-12,-1 1-5,1 0 12,0-1-12,0 0 5,1-1-5,-2 0 6,1-1-1,-1 0 7,0-1 4,0-1-4,0 1 32,0 0-32,0-1-1,0 1-6,0-1-21,0 0 16,0 0 0,0 2 0,0-2-6,1 1 17,-2 0 6,2-1 5,-1 1 18,0 0-7,0 1-5,0-1 6,0 2 5,0-2-5,-1 2 16,1-1-11,-1 2-16,1-2-1,-1 0-5,0 0-17,1-3-6,-1 0 12,1-1-6,0 0 17,0-1 39,0 1-45,1-1 6,-2 0 11,2 0-28,-1 0 28,0 0-12,0 0-4,1 1-12,-2 1 0,1 0 11,-1 1 6,0 1-6,0 3 17,2 0 0,1 2 5,0 1 23,1 2-33,-1 1 5,0 1 0,1 0 0,0 0-11,0-1-1,-1-1-16,0-2-28,0-1 28,0-3 0,-1-2 0,-1-1 6,0-1 0,-1-1-1,1 0-5,-1-1 17,0 0-6,0 1 12,0 0 5,0 2-23,1 0 18,0 1-7,0 1-10,1-2 33,-1 1 0,1-1-5,0 0 5,0 0-22,0 1 0,0-2-17,0 2 11,0-1 0,-1-1-5,2 2 5,0-1 11,0 1-5,0 1 0,0-1-6,-1 1-5,0 0-1,0 0 7,1 2-7,-1-1-5,1 2-5,0 0 16,1 1 0,2 1 11,-1 1 6,2 1-16,0-1 10,-2 1-5,2-1 11,-3-2-11,1-1 5,-1-2-16,0 0 5,-2-2 0,0 1-11,0-3 6,-1 1-6,1-1 0,-1-1 11,1 1 11,0 0 1,1 0-12,0 2-6,1 1 7,-1 2 10,0 2-5,0 1 0,0 0-6,0 1-6,0 1 7,0-1-1,0 1-6,0 0 2,-1 2 4,2 0 0,-2-1-5,1 0 5,-1-2-11,0-1 11,-1-1-11,-1-2 11,1 1-5,0-3 11,0 2-1,1 0-10,0 0 33,-1 1-28,1 0 6,0 1 6,1 0-23,-1 1 11,2 0 6,-1 0-1,0-1-16,1 1 12,-1-1-7,0-1 6,1 1-5,0 0-6,1-1-6,0 1 1,0-1 16,0 2-11,-1-1 6,2 1-6,-1 1 5,2 0 1,-1 3 5,0 1 11,1 0-38,-1 1 21,-1-2-5,1-1-11,-1-1 39,-1 0-17,1-2-22,1 2 22,-1-1-11,2-1 11,-1 0-5,1 1-6,0-1 11,-1 0-5,0-2 11,-1 0 16,-2-2-44,1-1 33,0 0 1,0 1-18,1 0 63,0 1-46,-1 0 0,1 1 6,0-1-16,-1 0-7,1-1 1,-2-1 5,1 0-17,-1-1 18,0 1-1,-1 0 0,1 1 6,0 2-12,0 0 7,1 0-7,1 1 1,1 1-1,1 2-5,0 0 0,0 3 0,1-1 0,0 2 0,0-3 6,-1 0 0,0-2 5,-1 0 6,0 0-1,0-1-10,0 2 11,-1 0-12,1 0 7,-1-1-1,0 0-11,-1-2 0,0-1-6,0-1 6,0-2 0,-1 0 6,0-1-1,-1-2 1,0 2 0,1 1 5,-1 0 0,0 1 0,0 1 0,1 1-11,1 1 0,2 3 6,-1 1 0,0 1-6,1 2 5,-1 0-10,0 0 16,-1-1 0,1 0-11,-1-3 17,0 0-17,0-2 0,0-1 0,0-1 22,0-1-16,0 0-12,0-2 6,1 1-22,-1-1 22,0 0-11,1-2 11,-1 1 0,0-2 5,-2 0 1,4 2-6,-5-4 0,3 3 5,-4-6 7,0 0 16,0 0-23,0 0-5,0-1-11,-1 0-39,1 0 27,0-1-10,-1-1-23,0 0-28,1-1-56,-1 1-56,-1-2-73,1 0-51,-1 1-128,1-1-218,1 1-398,-1-1-785,1-1-1865,0 0-5085,-1 0 8799,0-2 0,-2 1 0,-1 0 0</inkml:trace>
  <inkml:trace contextRef="#ctx0" brushRef="#br0" timeOffset="6232">2001 4654 18756,'-5'-15'1064,"1"3"-772,2 10-46,-1 1-50,0 1-62,0 0-67,-1 0-67,-1 0-22,1 1-23,-1 3 6,0 1 33,-1 3-10,0 1-1,0 2 6,1 0-17,0 0 5,1 0 12,1 0 0,0-2 5,1 0 1,1-1-6,0-1-1,0-1 1,1 0-6,0-1-5,1 1 11,1-1 16,2-1 1,1 0 5,1-1 0,1 0-5,1 0 0,0-2 10,1 0 7,0-1-12,0 0 17,1-1 11,-1-2 17,-1-1 11,1-4-5,-1 0-1,0-4 7,-1-1 16,0-1 5,-3-1 12,0 0 11,-2 0 11,-1 1 6,-1 0 11,-1 2 11,-2-2-33,-1 3 33,-4 0-5,2 2-17,-4 0 11,2 2-33,-2 2-18,2 0-27,0 2 5,0 0-39,1 2-17,0 0-11,2 1-39,-1 0-11,1 0-23,2 0-17,-1 1-5,2 2 28,0 1 28,0 3 16,1 1 1,0 1 11,0 2-12,1 0 1,0 1 27,0-1-21,1-1-1,2 0 6,1-1-6,1-1 6,1-1 11,0 0-6,1-1-11,-1-1 17,2-1 0,0 0-5,1-1 5,0-1-6,0 0 0,0-2-5,0 0 17,1 0-12,-2-2 23,1-1-6,-1-3-5,0 0 16,-1-2 6,0-1 17,-3 1-11,0-1 27,-1 0 6,-2 0 1,0 0 21,-1 0-27,-1-1-12,-2 0 12,-1 1-1,-2-1-5,-1 2 6,-1 1-23,0 0-16,-1 2-1,0 1-5,-1 3-6,1-1-28,-1 2 0,2 0-22,0 1 6,1 2 16,-1 2-17,2 4 12,-1 0-6,2 1 5,0 0-27,1-2 0,2 0 5,1 0-6,1-1 29,0 1 16,0 0-5,0 1 0,2 0 0,1 0 0,0 1-12,2-2 12,0-1 0,0 0-12,1-2 7,0 1 16,0-4-12,0 2 12,1-3 12,-1 1-12,0-2 28,2 0 11,-2 0 0,1-1 23,-2-2-6,1-1 0,-1-4 16,-1 1 29,0-1 11,-2 0 11,-1 0-5,-1 1-17,0 0-23,-2-1-11,-2 1-5,-2 0-12,-4 1 12,0 1-6,-1 1-11,0 1 0,-1 2-23,1-1 0,0 2-16,1 0-23,2 2-22,0-1-45,2 2-67,0 1-107,3-1-128,0 2-202,2 0-315,1 1-536,0 0-1081,2 2-645,1 0-4458,3-1 7623,0-2 0,-2-2 0,-2-1 0</inkml:trace>
  <inkml:trace contextRef="#ctx0" brushRef="#br0" timeOffset="7470">2001 4541 7235,'20'-68'1131,"-3"10"-661,-16 47 52,-1-2-35,1 1-28,0-1-112,1-1-72,-1 1-40,1-1-67,1 0-34,0-1-11,0 1-5,0-1 44,1 1 68,0 0 39,0 0 39,-2 1 23,2 1 55,-3 0 90,2 0 95,-1 1 68,-1 0-56,0 0-102,0 1-122,-1 0-102,0-1-66,0 2-46,0-2-27,0 1-17,0-1 5,0-2 1,0 0-12,-1-3 0,1 1-33,-1-1-18,1 0-4,-1 1-18,1 1 0,0 0-5,0 1-6,0 2 17,0 0-22,0 1-6,0 1-22,0 2-23,0 0-56,0 2-241,0 2-419,0 0-388,0 3-2037,0 0 1595,2 2 107,0 3-2062,1 2 3546,1-1 0,-3-2 0,1-2 0</inkml:trace>
  <inkml:trace contextRef="#ctx0" brushRef="#br0" timeOffset="15711">1888 3687 20599,'0'27'280,"-1"-3"-196,1-19-6,1 2 6,-1 1-11,1-1 0,0 1-12,0 0-16,0-2-6,0 1-16,1-1 5,-1 0-6,1-1-5,-1-1 22,1 0-5,0-1 5,0 0 6,-1-1-1,1 0 1,-1-1 6,1 0-1,-1 0-5,0 0-17,0 0 17,1 0-6,1 1 6,-1 0-1,1 0 8,0 1-13,1 0 11,-1-1-5,2 1 5,1-1 12,-1 1-12,1 0 6,0 0-22,0 0 5,0 0-16,-1 0-1,0-1 6,0 1 0,-1-1 6,0 0 5,-1 0 0,1 0 0,-1 0 6,0 0 5,0 0 1,0 0-6,-1-1-1,0 2-10,1-1 0,-1 0-1,0 0 1,1 1-1,-1-1 12,-1 0 0,2 1 0,-1 0 5,0-1 1,-1 1 5,1 1 5,0 0 1,1 2-1,-2 0 1,2 0-12,-1 1-5,0-1-11,0 1-6,0-1 0,0 0-6,0 0 1,0-1-1,0 2-5,-1-2-6,1 0 11,-1 0-10,0-1 4,0 0 7,0-1-18,0 1 1,0-1 5,1 0 0,-2 0-5,1 0 5,1 1 0,-2 0-11,2 1 12,0-1-12,0 1 5,0 0 1,-1 1 5,1-1 0,0 1 6,-1-1 5,2 2-5,-1 0 0,0-1 5,0 1 1,0-1-6,0-1 5,0 1-11,0-2-5,0 1 5,-1 0 0,1-2 0,-1 2 6,0-2 0,1 1-11,-1-1-1,1 1 12,-1-1-11,0 0 10,0-1 1,0 1 0,1 0-6,-1 1 6,1-1-11,0 1 5,-1 0 11,2 0 1,-1 1-1,1-1 0,-1 1 1,0-1-12,1 0 6,-1 1 5,1-1-5,-1 1 11,1 0 6,-1 1-6,1 0 0,-1 0-12,0 0-10,0 0 11,0-1-6,1 1-5,0-1-1,0 1-5,-1 0 11,1 0-11,0 0 12,0 0 16,-1-1-23,1 1 12,0 0 5,0 1-5,0 0 17,-1-1 5,1 2 6,-1-2 0,1 1 5,-1-1-5,1 0-12,-2-1 2,2 1-7,-1-1-12,1 0 24,-2 0-35,2-1 1,-1 1-6,0 0 0,1-1 5,0 1 7,0 0-7,-1-1-10,1 1 5,0-1 5,1 0 1,-1 0-6,1 0 11,1 1-11,-1-1 6,1 2 10,0-1 1,-1 0-11,0 0 5,1-1 6,-1 2 0,0-1-1,-1 0 1,1 0-6,0 0 1,1-1 21,-1 1-16,2 0 0,-2 1 0,0-1-23,0 1 23,0 0 5,0-1 12,0 1-17,1 1 11,-1 0-6,1 0 0,-1 0 6,1 0-5,0 0-12,0 0 0,1-1 17,-1 2-22,0-2-1,-1 0 12,1 1-28,-1-1 17,0 0 5,1 0 0,-1 0-22,0 0 22,0-1 0,0 1-5,0-1 39,0 1-29,-1 0 1,1-1-6,-1 1 6,0-2 0,1 1 0,0-1 0,-1 0-17,0 1 11,1-1 11,-1 2 1,1-2-18,-1 2 6,1-1 12,-1 0-12,0-1 28,1 0-16,-2 1-12,1-1-6,-1 0 7,0-1-12,0 0 11,0 1 0,0-1-22,-1 1 22,1-1 11,0 0 1,0 0 10,-1 2-5,1-1 0,-1 1 6,1 0 11,0 1 0,0-2-12,0 0 6,-1 1 1,1-1-12,-2 0 0,2 0 0,-1 0-40,0-1 29,0 0-6,0-1 1,0-1 10,0 1-16,-1-2-566,1 1 112,0-3-270,0 1-603,2-2-2029,2-1-5707,-1 0 9057,2 0 0,-4 2 0,0 0 0</inkml:trace>
  <inkml:trace contextRef="#ctx0" brushRef="#br0" timeOffset="17027">2383 4676 14241,'1'-23'2812,"1"3"-1983,-2 12-95,0-1-95,0 1-96,0-1-84,0 0-84,0 0-67,1 0-56,-1 1-28,1 1-45,-1 0-27,1 2-52,0 1-27,-1 1 0,0 1 219,0 2-331,-1 1-6,-1 1 6,-1 1 16,0 1 12,0 1 11,-1 0 0,-1 2 0,0-1 0,1 2-5,0 1 10,1 0-16,-1 1 11,0 1-12,1 1 1,1 0 16,-1 0-21,3 0 10,-1 1-5,1-2 0,2 0 11,0-1 0,3-1-6,0-1 0,0-2 12,1-1 0,-1-1 10,1-2 18,-1-1 17,1-1 22,0 0 33,0 0 1,2-3-12,-2 0-5,2-4-23,-1-1-22,0-1-1,1 0-4,-1 0-7,0-1 1,0 1 5,0 0 17,-2 1 28,-1 0 6,0 1 10,-3 0 18,1 1 5,-2 1-11,1-1 6,-1 0-17,0 1-12,-1 0 1,0 1-12,-1 0 1,-2 1-29,0 1-22,-1 1-11,-1 0-17,-1 1-6,0 0 1,0 3-18,-1 0 6,0 4 6,0 1 0,-1 1 0,2 0-6,-1 0 6,1 0-6,1-1 0,2 0 12,0 0-23,2-1 5,0 0 12,2 1-6,0-1 17,0 2-5,1-2-1,1 1 0,3-1 6,0-1-5,1-1 10,0 0-5,1-1 0,0-1-5,-1-1 10,0 1 1,-1-3 5,0 1 12,0-1 16,-1 0 11,1 0 12,-1-2-1,0 0-21,0-4-12,0-1 0,-1-1 5,1-1 6,-1-1 12,-1 0 5,0 0 5,-2 1 12,0 1-11,0 0-12,0 0-5,-2 2-6,-2-1-11,-1 2-5,-2 0 10,0 1-27,1 1 11,-1 0-6,1 0-6,-2 2 1,2 0-17,0 0-34,1 1-78,2 0-84,1 0-96,1 0-178,0 1-197,1 3-347,2 2-818,1 4-1557,2 2-4811,1-1 8211,-1-2 0,-2-3 0,-2-4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3:44.1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7306 1686 5739,'0'0'0</inkml:trace>
  <inkml:trace contextRef="#ctx0" brushRef="#br0" timeOffset="189">7283 1259 5739,'0'0'0</inkml:trace>
  <inkml:trace contextRef="#ctx0" brushRef="#br0" timeOffset="-23546">2383 2316 19406,'-10'-47'879,"3"10"-638,5 36-12,0 0-33,1 0-22,-1 1-45,1 0-56,0 0-45,0 0-17,0 0-39,-1 0-11,-1 2 11,-2 0 0,0 4 28,-1 2 22,-2 1-11,1 2 6,-2 2-6,0 1-5,0 3 11,0-1-6,0 1 6,0-1 11,1 1 0,1-3 5,0 2-16,1-2-23,1 1 12,0 0-28,1-1 22,0 1 11,0 0-11,1 1 11,-1 1-17,1 0 12,0 1-12,1 1 23,1-1-17,0 1 0,1 0 0,0 0 0,0-1 0,2 0 0,0-2 6,3-1-6,0 0 5,0-1 7,2-1 16,1 0 22,0-1 23,2-2-6,-1 0 0,1-1 40,0-2-12,0 0 17,2-2 12,1-1-40,1 0-11,0-2-17,1-1-12,0 0 1,0-1 22,-2 0 17,1 0 23,-2-2 16,0-1 17,-1-2 6,-1-2-18,1-2-10,-1-1-28,0-2-18,2-1 1,-1-1 0,0-2-6,1 1-11,-2-2-5,1 0-29,-1 0 23,0-1 5,-1 0 1,0 0 21,-2-1-4,-1 1 10,-1 1 0,-1 0-10,-2 0-12,-1 1-12,-1-1 1,0 0-6,0-1 1,0-1-7,-1 1 1,-1-2-23,-1 0 23,-2 1 5,0 0-11,-1 0 17,0 2-29,-1-2-4,-1 2 16,0 1 5,-1 2-10,0 0 5,0 3 5,-1 2-22,1 2-11,2 2-33,0 1-68,1 3-101,1 0-94,1 1-91,2 0-83,0 1-85,0 3-117,1 2-208,0 2-234,0 1-174,1 0-314,1 0-297,1 0-358,2-1-135,0 0-2800,1-2 5192,-2-1 0,-2-2 0,0-2 0</inkml:trace>
  <inkml:trace contextRef="#ctx0" brushRef="#br0" timeOffset="-23259">2203 2518 20957,'57'-36'30,"-1"1"0,-4 2 0,-9 8-70,-19 18-60,-1 2-96,-1 2-174,-1 2-279,-2 1-327,-2 1-412,-1 1-562,-2 2-654,-2 3-3159,-2-1 5763,-2-1 0,-4-2 0,-2-2 0</inkml:trace>
  <inkml:trace contextRef="#ctx0" brushRef="#br0" timeOffset="-22691">2810 2001 20061,'-23'-12'0,"4"4"17,14 14-6,1 0 0,-1 1-5,1-1 5,0 1 6,2-1 5,1 1 23,0 0 0,1 2 5,0 0 1,0 0-18,2 1-5,0 0 6,3-1-6,1 1 0,0-2 17,1 0 5,1-1 17,1 0 28,1-1 29,0-3 44,1 0 16,1-2 24,0 0-1,1-4-17,1-1-27,-1-5-6,1-1-11,-2-2-17,0-2 16,-2 0-5,-1-2-11,-2 2 5,-1-2-16,-1 1 0,-2-1-12,-2 0 12,0 0-6,-1 1-6,0 0 0,-2 1-22,0 2-11,-3 0-28,-2 2-11,-1 2-46,-1 2-16,-1 1-44,-1 2-68,1 1-79,-1 2-173,1 0-168,0 4-286,1 1-386,1 5-533,2 2-738,0 3-695,1 1-4095,2-1 7293,2-2 0,0-6 0,1-3 0</inkml:trace>
  <inkml:trace contextRef="#ctx0" brushRef="#br0" timeOffset="-21773">2406 3507 13782,'17'32'56,"-3"-4"-11,-10-21 11,0 0 0,-1 0 11,1 1-11,-2-1 6,0-2-6,-1 0-11,0-1-34,-1-1-50,2 1-146,-2-1-269,1 0-347,0 2-476,1 0-291,0 1-2661,0 0 4229,1 0 0,-3-3 0,1-1 0</inkml:trace>
  <inkml:trace contextRef="#ctx0" brushRef="#br0" timeOffset="-21491">2473 3979 15429,'22'66'431,"-4"-11"-319,-18-46-33,0 0-18,-1-1-21,1 1-24,-1-2-32,0 1-40,0-1-90,1-1-140,0 1-201,0-3-292,0 1-302,0-1-297,0-1-223,2 1-7,1-2-1383,1 1 2991,1-2 0,-3 0 0,-1-1 0</inkml:trace>
  <inkml:trace contextRef="#ctx0" brushRef="#br0" timeOffset="-21249">2563 4451 14549,'17'51'73,"-4"-9"-78,-12-37-91,0 1-139,-1 1-168,0 2-207,0-1-208,0 2-185,0 0-190,0 0-118,0 0-1707,0 1 2827,0-1 191,0-1 0,0-5 0,0-1 0</inkml:trace>
  <inkml:trace contextRef="#ctx0" brushRef="#br0" timeOffset="-21029">2563 5013 11754,'28'39'-705,"-5"-7"391,-22-26-16,0 0-118,-1 0-219,1 0-241,0 0-407,0 1-13,0-1 1328,1 0 0,-2-3 0,1-1 0</inkml:trace>
  <inkml:trace contextRef="#ctx0" brushRef="#br0" timeOffset="-20821">2563 5597 11122,'8'52'28,"0"0"0,5 33-308,-8-76-342,-2 1-436,2-1-298,-2 1-767,0-2 2123,0-1 0,-1-3 0,-1-2 0</inkml:trace>
  <inkml:trace contextRef="#ctx0" brushRef="#br0" timeOffset="-20629">2585 6249 5739,'0'0'0</inkml:trace>
  <inkml:trace contextRef="#ctx0" brushRef="#br0" timeOffset="-20471">2653 6474 7705,'6'5'2336,"-1"-1"-1883,-5-4-2038,0 0 0,0 0 0</inkml:trace>
  <inkml:trace contextRef="#ctx0" brushRef="#br0" timeOffset="-19263">2608 6317 18487,'-2'36'17,"0"-1"-157,2-14-168,1 1-258,2-2-504,1 0-711,2-2-829,1-1-3680,1-3 6290,-2-2 0,-2-7 0,-2-2 0</inkml:trace>
  <inkml:trace contextRef="#ctx0" brushRef="#br0" timeOffset="-15229">2001 7126 11950,'9'-16'163,"-1"2"-79,-3 9 6,-1 0-6,1 0 0,1 0-22,0-1 5,0 1 11,0-1 1,0 1-7,0-1-4,0 2-7,0-1-10,-2 0 10,1 0-5,0 0 6,0 1-23,-1-1 34,2 0 11,-1 0 5,1-1 18,-1 0-46,0 1-16,1-1-11,1 2-6,-1-1 5,0 0-5,0 1-5,-1 0 16,0 1 17,0 0 22,-1 0 18,1 0-12,-1-1 11,0 1-11,2-1-11,-2 0-1,2 0-21,-2 1-18,2 0-5,-1 1 0,0-1 6,-1 1 5,0-1 6,1 0-17,0-1 0,0 0 0,1 1-6,0-2 6,1 2-11,0-2 0,0-1 0,1 0 0,-1 0-1,1 0-10,0-1-6,-1 2 28,0 0-6,-1 1 29,-1 0 33,-1 0 17,1 2 22,-2-1 6,1 2-17,0-1-17,-1 0-11,2 0-5,-2-1-6,2 1-1,1-2-16,-1 0-22,1 0-6,1-1 0,0 0-6,1-1-5,0 1 6,0-2-12,2 0 0,-1 0 11,0-1-10,1 1-1,-1 0-6,1-1 1,-1 2 0,0-2 5,0 2-17,-1 0-5,0 1 5,0 0-5,-2 1-6,1 1 6,-2 1 0,0 0 0,-1 2-6,-1-1 6,0 1 0,0 0-17,0 0 28,-1 0-6,0 0 12,0 0 16,-1 0-5,1 0 11,-1-1 17,1 1 27,0-1 12,0-1-11,2 0-11,0-1-23,0-1-5,1 0-6,1-1-6,1 0-16,0-1-1,1 0 12,0-1 5,0 1 23,1 0-11,-1-1 5,0 1-11,1 1 17,-2-1-23,2 1-11,-2 0-5,1 0-12,-1 1 12,0 1 0,0 0 5,0 0 0,-1 1 6,0-1 11,0 1 5,-1-1 12,1-1-17,-1 0-5,1-1-7,0 1 1,-1-2 0,1 1 0,0 0-6,0-1-22,0 1 22,0 0 0,0 1 12,2-1-1,-2 0 12,1 0 22,-2 1 22,2 0 34,-2 0-11,0 1 0,0-2-1,-1 2-16,1 0-11,-1-1 0,1 1-17,0-1-6,1-1-5,-1 0 0,1-2-6,2-2-28,0 1 12,1-1-1,2 0-16,-1-1 39,2 2-40,-2-1 6,0 3 1,0-2-1,-1 2 22,1-2 1,-2 1 16,1 0 12,1-1 16,-1 0-10,1 0 0,-1 0-24,2 0-10,-2 1 0,1 0-6,-1 0 28,1 1-17,-1 0-11,0 0 0,1-1-6,0 1 6,0-1-17,0 0-5,1-1-34,-1-1 34,0 2 10,1-2 1,0 1 11,0-1-22,0 1 5,0-1 0,-2 2 23,1 1-17,-2 0 5,0 0 0,-1 1 1,-1 2 16,-1-2-5,0 2 10,0 0-32,-1 0 4,1-1 7,0 1-1,0-3 12,0 1-12,2-1-5,0-2 5,1 0 6,1-1 0,1 0-5,2 0 10,-1-1-10,2 1-1,0 0 6,0 0-5,0 1-12,-2 0-6,0 2 12,0 0-17,-1 1-5,0 0 5,1 0 0,-2 1-12,0-1 40,0 2-33,0-1 5,0 1 5,-1 0-16,0 0 17,0 0-1,0 0 7,1-1-7,1 0 6,0-2 6,1-1-6,0 1 1,1-2-7,0 1 1,0-1-6,1 0 22,-1 0-27,-1 1 5,1 0 0,0-1-12,0 1 12,1 0 6,-1-1 0,1 1-12,-1 0 12,1 0-1,-2-1-5,2 0 11,-2 1-11,0 0-11,0 0 11,-1 1 0,0 0 0,0 0 6,-1 0-6,0 1-6,-1 0 6,-1 1 6,-1-1-1,1 2-16,-1-2 11,0 2 0,0-1 6,-1 1 22,1-1-23,0 0-5,1 0 6,-1-1 5,1 1-5,-1-1 5,2-1 6,0 1-6,0-2 6,1 0 0,0-1-1,1 0-27,2-1 17,1 0-6,0-1 0,1-1 11,0 0-11,0-1 0,2 0 0,0 0 0,0 0-6,2 1 1,-2 0 5,0 1-17,-1 1 23,-2 1-6,-1 0 5,-2 1 1,-1 1-1,-1 0 1,0 1 5,-2 0 6,1 0 11,-1-1 6,1 0 10,0 0 24,1-2-12,1 1-6,1-2-5,0 1-34,0-1 17,3-1-6,-1-1 1,1 0-7,1-1-4,0 1-1,0 1 0,0 1-5,1 1-1,-2-1 1,1 1-12,-1 1 6,0 1 0,0 0 6,-1 1-1,0 2-5,-2-2 6,0 2 5,-1-1 0,-1 0 1,0-1-1,3-1 11,-1-1-16,2-2 22,2-1-17,0-1-5,3-3-1,1 1 1,2-3-1,-1 0 7,2-1-7,0 0 1,0 0 5,1 1 6,-2 0 5,2 2-11,-2 0 17,1 1 6,-2 1 5,0 1 23,-3 0-23,-1 2-5,-2 1 16,-1 1 0,-2 0 12,-1 1 11,-1 0-17,-1 0-17,-1 0 11,2-1-10,0-2-7,1 1-10,1-1-7,1 0-4,1 0-1,-1 0 11,2-1-5,-1 0-6,1 0 0,0-1 1,1 0-7,1-1 1,-1 0-6,1 0-6,0-1 12,1 2 5,-2 0 6,1 1-12,0 0 1,-1-1-6,2 1 6,0-2 5,2-1-6,1-1-5,4-1-5,0-1 10,3 0 1,0-3 0,2 0-1,0-3-16,-1 0 17,-1 0 5,2 0 0,-3 0 6,0 2-6,-1 1-5,-1 1-1,-1 1 18,-1 2-12,0 0 0,-1 1-11,-1 0 6,0 0-1,-1 0 1,0 0 5,0-1-17,1 1-5,0-1 6,0 0-1,1-1 0,1 0 12,0 0-6,0-2 6,1 2 5,1-1 11,-1 2-11,1-1 12,0 2-1,0 0-22,0 0 11,0 0-11,0 0-11,0-1 17,0 1-1,1-1 1,1-1-17,1 1 22,0-2-11,1 1 0,0-2 34,1 1-28,-2-1 0,-1 1-1,-2 0-16,-1 2 22,0-1 6,-3 2-6,1 0-5,-1 2-1,0-1 1,0 2 5,2-1-11,-1 1 6,2-1-12,-1 1 6,1 0 6,1-3 5,1 0-17,1-2-5,2-2 6,-1-1-12,2-2 22,0 0 1,1 0-28,0 1 22,0 0 11,0 1-6,0 1 12,-2-1-11,1 2-1,-1-1 1,-2 1 28,0-2-23,0-1 6,-1-1-6,0-1 0,1 0 11,0 0 6,-1-2-5,1 1 16,0 0 23,0 0 16,-1 2 6,0-1-22,1 1-12,-2 1-11,2 0-22,-1 0 22,0 1-28,-1 0-5,2-1 11,0 1 0,2 0-6,0-1 0,1 1 17,0 0-28,-2 1 17,-1 0 0,0 2-6,-2-1-11,2 1 5,-1-1-10,12-6 27,-9 4-16,9-5-6,-12 6 0,1 1-6,-1-1-5,0 0 5,0 1-10,-2 2-29,-1 2 0,-1 2-45,0 2-61,0 4-84,-2 0-113,0 3-173,-2 1-229,-2 2-264,-2 3-291,-2 2-353,-3 3-504,-1 2-532,-2 0-3540,0 0 6234,0-2 0,-3-4 0,1-2 0</inkml:trace>
  <inkml:trace contextRef="#ctx0" brushRef="#br0" timeOffset="-12129">2001 7103 15760,'2'-30'1198,"1"4"-890,3 18-67,1-1-45,1 1-51,0-3-5,2 2-16,-1-1-18,1 1 6,0 1-17,0 0-5,-1 2 27,0 0 12,0 0 18,-1 0 4,0 1 6,1-2-23,1 1 6,0-1 6,0 1 10,1-1-4,0 1 4,-1-2-4,0 1-12,0 0 0,1-1-12,0 0 7,-1 1-12,2-1-6,-1 0-10,0-1-18,0 0-16,0 1-6,0 0-11,-2 1-5,1 1-1,-1 1-22,1 0-5,-1 2-7,-1 1 7,1 1-6,0 1-12,-1 0 6,1 0-5,-2 0 5,1 0 0,-1 0 6,0 0-6,-1-1 34,1 0 6,-1 0 10,0-1 12,0-1-17,0-2-11,1 0-6,0-1-5,2-1-11,-1 0-1,1-1 1,0 0-7,0 0 7,-1-1-12,0 1-5,1-2-1,-1 1 6,1 0 12,0 0 5,0 1 17,0 0-1,-1 1 12,1 0 0,-1 2 0,-2-1-11,1 2-11,-1 1-6,0 0-6,-1 1 6,-1 1-5,0-1-1,-1 1 0,0-1 6,1 1 6,0-1 0,-1 0 27,0 0 1,0 0 16,1 0 12,0 0-12,1-1 1,1 0-12,1-1-17,-1-1-11,2 0 6,1 0-22,0-1-7,0 1-4,0-1 4,0 1-10,-1 0 0,0 0 5,-1 1-11,-1 1 17,1 0-6,-1 0-6,1 0 1,-2 0 0,3 0 5,-1-1 11,2-1 1,0-1-12,1-1 6,1 0-17,-1-2 16,1 1-10,0-3 5,0 0 0,1 0-11,-1-1 12,1 0-7,-1 1-5,0 1 11,0 0-11,-1 2 0,0 0 6,0 0 0,0 1 5,0-1 0,-1 1 0,1-1 6,0 0 0,1 1 5,-1-1-5,2 0 5,-1 0 6,1 0-16,-1 0 4,2 0-16,-1 1 6,2 0-17,-1-1-6,2 0 11,-1 1-10,0-1 10,0 0 12,-1 1-6,0 0 0,1-1 5,-1 2-5,1-1 0,-1 1 0,0 0 11,-1 1 1,0 0-12,0 1 0,-1-1-12,1 0 12,1 0 12,0-1-12,1 0 5,1-1 1,0 0-6,1-3 5,-1 1 7,2-2-7,-1 2-5,-1-1 11,0 1 1,0 0-7,0-1 1,-1 1-6,1-1 5,0 1-5,0 0 12,-1 1-12,1 1-6,-3 1-5,-1 1 5,-3 1 6,0 0 0,-2 1 11,-1 0-16,0 1 5,-2 1-11,0 0-17,0 0-23,0 1-44,-1-2-73,1 2-140,-1-1-168,0 1-280,0 0-471,0 0-924,0 2-1557,-1 3-4654,-1 2 8362,0 1 0,0-4 0,0-2 0</inkml:trace>
  <inkml:trace contextRef="#ctx0" brushRef="#br0" timeOffset="-5946">7508 3237 16516,'-5'-14'1982,"0"2"-1539,2 8-96,0 1-100,0 1-96,0 1-73,-1-1-44,0 2-45,-1-1-17,0 1-11,-1 0 11,1 2 0,-1-1 16,-1 3 1,1 0-11,-1 1-1,-1 1 7,0-1-12,0 1 5,2 1 12,-1 0-6,1 1 6,1 0 5,1 0 1,0 1-1,2-1-5,0 1 0,1-1 5,0 1 6,1-1 0,0 0 0,2-2 6,-1 1-1,3-1 7,0-1 4,1-1-4,2 0-1,0 0 0,1-1 17,0-1-6,1 0 6,-1-2-5,1 0-1,0 0 6,-1 0 11,1 0 6,-2 0 0,1-1 5,-1 0 12,-1-4 0,0 1 16,-1-2 6,1-1-6,-1 1 6,-1-2 6,0 0-6,-1-1-6,-1 0 6,0 0-5,-1 0 16,0 1 17,-1-1 11,0 2 0,-2 1-5,1 0-12,-4 1-11,1 1-27,-3 1-18,-1 0-16,-1 2-12,-4 1 0,-1 0-22,-1 0 0,-1 3 0,0 1 0,2 2-5,0 0 5,2 0 0,0 0-11,3 1 11,0-1-6,2 2 0,0-1 12,2 1-12,0-1-10,2 1-1,2-1 11,0 0 1,1 1 10,0-1 1,2 1-1,0 0 7,2-1-1,2 0 11,0 0-5,1-1 33,2 1 18,1-3 16,0 0 39,3-3-22,1 0-11,3-1-6,1-3-22,0-2-6,0-3-12,-1-1 12,-1 0-16,-3-2 21,0 2 29,-3-2 11,0 1-1,-2 0 7,-1-1-18,-3 0-10,-1-1 10,-1 1-16,-1-1-17,-1 0 0,0 0 0,-2 1-17,-2 0 6,-1 2 0,-2 1-34,0 2-5,0 0 5,0 2-22,-1 1-17,0 2 11,-2 0-22,1 2 11,-2 1 17,0 2-17,0 2 0,0 0-6,0 2 12,2-1-12,0 0 12,2 0-1,0 0-27,2 1 16,1 0 6,0 1 11,2 0 1,1 1 4,1 0 12,0 0-11,1 0 34,2 0-23,0-2-6,2 1 0,1-1 12,-1-1 0,1-1 5,0-2-6,1-1 1,-1 0 11,1-3 5,0 1 6,-1-1-11,1 0 17,-2 0-6,1 0-6,-2-1 28,1-1-27,-1-2 10,0 0 7,-1-1-12,0 1 22,-1-1 6,-1 0-6,0 0 1,-1-1 16,0-1-11,-1 1 11,-2-2-5,-2 2-1,-2-1 1,-1 1-12,-3 0 1,-1 1-23,-2 0-6,1 1-5,0 1-6,2 1-22,1-1-23,3 3-50,2-1-50,3 1 11,1 0-40,1 2-66,0 2-202,2 4-325,3 2-634,4 3-1758,2 3-3903,1-2 7051,-2-1 0,-4-6 0,-3-3 0</inkml:trace>
  <inkml:trace contextRef="#ctx0" brushRef="#br0" timeOffset="-3863">7283 4069 16952,'-21'-17'51,"2"4"-12,12 15 28,0 1 45,-3 3 45,0 1 28,0 0 16,-1 1 1,0 2 16,0-1-22,-1 2 6,1 0-28,0 2-39,1-1 10,-1 1-5,2 1 12,-1 0-18,1 2 12,1 0-18,0 1 7,1 0 61,0 1-23,1 0-16,1 0-39,1 1-45,0-1-12,1 1-5,1-2 0,1 2-28,1-1 17,0 0 0,0 0-6,0 0-6,2 0 7,2-1-7,1-1 18,0-2 33,2-1 0,1-2 16,1-1 24,1-1 27,2-2 11,0 1-16,2-4-1,1 0-65,0-2 20,3-1-10,0-1-12,2 0 6,1 0-28,1 0-11,0 0-11,-1-2 11,0 1-17,-2-2 5,0 2 1,-2-1 11,-1 0 5,-3 0 17,-1 0 23,-1 0-34,-3-3 28,0 2-6,-2-3-5,-1 1 0,0-2-6,-1 0-5,-2-1-23,2 0 11,-3-1-22,1-1-11,-2-1 0,1-2-6,-1-1 0,0-1 0,-1 0 6,0 0-34,-2-2 29,-1 0-7,-1-1 6,0 0 1,-1-1-1,-1 1 0,1 0-5,-2 1 27,0 0-27,-1 0 5,1 0 17,0 1 0,-1 0 22,-1 0 6,1 2 6,-1 0-12,1 0 1,0 2-6,0 1-1,0 1-16,1 1-5,1 1-23,1 3-23,1 1-27,2 2-62,1 0-34,0 2-447,1 0 285,1 1-163,0 1-269,0 3-408,0 2-638,0 2-1043,0 2-1428,1 1-1831,0-1 6088,0 0 0,-1-6 0,0-2 0</inkml:trace>
  <inkml:trace contextRef="#ctx0" brushRef="#br0" timeOffset="-3591">6991 4383 18352,'51'-9'-73,"0"0"1,34-5-152,-69 14-241,-1 0-420,-1 0-599,0 0-734,-2 0-515,-1 0-1726,-1 0 4459,-2 0 0,-4 0 0,-2 0 0</inkml:trace>
  <inkml:trace contextRef="#ctx0" brushRef="#br0" timeOffset="-3008">7486 3889 20907,'5'-31'856,"-1"6"-620,-4 25 257,0 0-448,0 3 11,0 0 17,-1 3-12,0 1 7,0 0-12,1 2 0,0-2-6,0 2 12,0 0-1,0 0-5,2 1-5,-1-1-7,2 1-4,-1-1-7,1 0-5,-1 0-17,1 0 12,-1-2-18,1 0 7,0-1-1,0 0-22,0-1-6,0-1-34,0 0-33,-1 0-44,1-1-85,-1 1-129,0-1-179,1 0-314,-1-1-486,0 1-993,-1 2-1164,-1-1-4610,0 3 8088,0-2 0,-1-1 0,1-2 0</inkml:trace>
  <inkml:trace contextRef="#ctx0" brushRef="#br0" timeOffset="-629">7351 2967 10870,'2'-16'128,"1"0"-66,0 10-28,1-2-18,-1 0-16,0 0-39,1 0-67,-1-1-163,1 2-336,-2 0-319,1 0-135,-2 3-290,1-1 329,-1 2 1020,0 0 0,-1 3 0,0-1 0</inkml:trace>
  <inkml:trace contextRef="#ctx0" brushRef="#br0" timeOffset="-374">7373 2563 13345,'-22'-63'-520,"5"11"156,22 45-152,0 0-235,0 2-335,1-2-57,0 1-229,1-2-482,-1 2 1854,0 0 0,-4 2 0,0 3 0</inkml:trace>
  <inkml:trace contextRef="#ctx0" brushRef="#br0" timeOffset="-175">7351 2023 6647,'-11'-19'-227,"3"3"0,10 15 0,0 0 0</inkml:trace>
  <inkml:trace contextRef="#ctx0" brushRef="#br0" timeOffset="444">7283 765 7593,'6'-89'-594,"0"16"-162,1 62 252,0 2 504,-2 2 0,-2 4 0,-1 1 0</inkml:trace>
  <inkml:trace contextRef="#ctx0" brushRef="#br0" timeOffset="1804">7238 495 12377,'0'-19'-365,"-1"4"281,-2 15 45,-2 2 16,0 0 1,-1 3 5,0 1 0,-1-1 12,0 1-12,1-1 17,1 0 6,0 0 16,2-1 17,0 1 12,1-2-1,0 2-11,1-1 6,1 1-17,-1 1-11,1 1-12,0-1-5,0 0 0,0 1-11,1-2 0,1 2 17,1-4 22,2 2 61,1-3 63,0-1 50,2 0 16,0-2-11,2-1-50,0-3-17,0-2-17,1-2 23,0-1 50,-2 0 56,0 0 50,-1 1 51,-3 0 56,0 0 100,-2 1 80,-2 0 44,0 2-40,-1 0-111,-1 1-146,-1 2-151,-2 1-107,-2 1-78,-2 1-22,0 0-1,-3 2 7,1 3-7,-2 2-16,0 4-45,1-2-67,1 2-96,4-2-117,1-1-162,3-1-219,1-1-280,2-2-442,2 0-438,3-1-2100,4-2 1933,0 0 2072,0-1 0,-5 0 0,-1 0 0</inkml:trace>
  <inkml:trace contextRef="#ctx0" brushRef="#br0" timeOffset="7043">7621 0 11816,'-17'18'230,"4"-2"-146,9-11 0,1 1 6,-1-1-1,1 0-10,0 0-1,-1 1 12,1-2-6,0 1 33,0 0 7,0-2-12,1 1-6,-1 0-16,0-1-23,0 0-11,1 0-23,1 0 1,-1-1-6,0 1 17,0-1 16,0 1 7,0 0 16,1 0 22,-1 1 28,0-2 46,1 2 38,-1-3 51,1 1 33,-1 0 34,1-1-33,-1 1-45,0-1-68,0 1-61,0 0-34,1 0-44,0 0-1,-2 1-33,2-1 0,-1 1-6,0-1 0,0 1 0,-1 0-5,2-1-1,-2 1-5,2-2 6,-1 2 5,1-1 17,0 1 0,-1 0 0,0 0-5,0 0-1,0 1-5,-1 0 0,0 0-1,0 0 18,0 1 16,-1-1 18,1 1 21,1-1-5,0 0-11,0 0-11,1-2-23,-1 2-17,1-2 1,-1 0-18,1 0-5,-1 0 0,2 0-5,-2 0-1,2 0 0,0 1-5,-1-1 6,0 0 5,0 0 0,0 0 5,1 1 18,-1-2 5,0 1 5,1 0 6,0-1 1,-1 1-7,0 1-5,0 0 0,-1 0 6,1 0-6,-1 1 5,0 1 1,0 0-17,1 1 0,-1 0-1,1-1 7,-2 1 10,2-1 12,-2 0-6,1 0-5,0 0-6,1-2-11,-1 1 0,2-1-6,-2 0-6,2-1-10,-1 0 5,1 0-11,-1-1 11,1 0 0,0 0 0,-1 0 0,1 0-6,0-1 23,0 1-6,-1 0 17,1 1-6,-1-1 12,0 1 16,1 0 6,-1 0 0,0 1 6,0 0 0,-1 0-1,-1 0 6,1 2-5,-1-1-12,1 2-10,-1-1 16,0 0-40,0-1 18,0 0-23,0 1 0,0-1 1,1 1-1,-1-1 6,1 0-12,-1 0 6,-1 0-5,1 0-6,0 0 11,0 1-11,0 0-11,0-1 11,1 1 6,-2 1 5,2-1-6,-2 1-5,0 0 0,0 0 6,1 0 0,0 1 5,0-1-28,0 1 11,0-2 1,1 1-1,0-2 23,1 1-17,-2 0 0,3-1 0,-2 0-6,2 1 1,-2-1 10,1 0 7,0 0-7,-1 0 12,2 0 11,-1 1-11,0 0 5,0 0-5,-1 2-5,-1-1-6,0 2 5,0-1-6,1 0-5,-1 0 0,0-1 23,0 1-23,0-1 5,1 1 7,-1-1-35,1 1 40,-1-1 5,2-1 6,-2 2 23,1 0 5,-1 1 5,-1-1 1,1 2 0,-1-1-29,1 1-10,0 0-1,-1 0-16,1-1-6,0 1 11,0-2-17,0 1 6,1-2 6,-1 1-6,1 0 5,0 0 1,-1 1 0,1-1-6,-1 0 5,0-1 12,1 0-17,-1 0 22,1 0-10,0 0-12,-1 0 22,1-1-5,-1 1-6,1-1 11,-2 1-5,1 0-6,0 0 6,-1 2-17,1-2 17,-1 2-17,1-1 0,-1 0 17,0 1-17,-1-1 5,0 2-5,1-1-5,-2 2-1,1-1 6,0 0 0,1 0 0,0-1 6,1 0 5,0-1 6,0 1-17,0-2 5,0 1-10,0-1 5,0-1 17,0 1-17,0-2 0,0 2 0,0-1-12,0 2 12,0-1 6,1 1 0,-1 0-1,1-1 1,-1 1 5,0 0-11,1 0-6,-1 0 1,1-1-1,0 0 1,-1 0 16,1 0-6,-1 1 7,0 1-1,0 1 6,-1 1-12,1 0 18,-1 1-18,1 1 6,0-1-5,-1 0-6,1 1 11,0-2-11,-2 2 0,2-2 6,0 1 5,0-1 11,0 0-5,0 1 11,-1-2-11,1 1 0,0-2 0,0-1 16,0 0-5,0-1 6,0-1-12,0 1-16,0-1 5,0 0-17,0 0 12,1-1-6,-1 1-11,1 0 0,0 1 11,-1-1-12,1 1 18,-1 0-6,1 0 17,0-1-17,-2 1 11,2 1 11,-2 0-10,-1 1 10,1 1 0,-2-1 6,1 1-5,-1-1 5,1 1-23,-1-2 1,1 0 0,0 1-1,0-2 1,1 2 5,0-2-11,0 0-11,1 1 16,0-2 7,0 1-7,0 0 6,0 0 1,1 1-12,-1 0 0,1 1 5,-1-1-10,-1 2-12,1-1 17,0 1-6,-1 1 6,0-1 0,0 2 11,0 0-11,-1 0 6,1 0 11,-1 0-17,0-1 11,-2 1-17,1 0 6,-1 1 0,1 1 6,0 0-6,-1 1-11,1 0 11,-1 0 0,1 0 11,0 0-5,0-1 5,1 0-6,-1-1 12,1 0 17,0 0-17,1 0 5,-1 0 12,1 1-12,0-1 17,0 0-11,0 2-11,0-1-11,0 1-6,1-1 0,-1 0 5,1 0-5,1-2 6,0 0-6,0-1 11,1 0 0,-1 0 0,0 1-5,0-2 5,0 1-11,-1 0 6,0 0 5,-2 1-5,2-1-18,-1-1 24,0 1-12,1-1 5,-2-1 17,2 1-16,-1-1 5,1 0-5,-1 1-6,1 0 5,-1 0 1,0-1-6,1-1 11,0 0-16,0-2 5,1 1-6,-1-1-5,0 1 11,1 2 0,-1 0 11,-1 1-11,1 0 0,-1 1 0,0 1 0,0 0 0,-2 0 0,0 0 6,0-2-12,0 1-5,0-1 11,0 0-6,0 0 1,1-1-12,-1 0 17,0 1-6,-1-1 6,1 1 6,-1 0-6,1-1 0,-1 2 0,1-1 5,-1 0-5,1 0 0,-1 0-5,1 1-1,0 0 12,-1 1-12,1 0 6,0 0 6,1-1-6,0 0-6,1-2 1,-1 0 16,0 0-11,-1 0 0,1 1 17,-1 0-17,1 0 0,-1 0 0,0-1-12,1 1 1,-1-1 11,1 2 0,-1-1-5,0 0 5,-1 1-6,1 2-5,-2 1 5,0 1 6,1 1 0,-2 2 0,1 0 12,-1 0-12,0 0 0,-1 0 5,1 0-10,-1 0 5,-1-1 0,1 1-6,-2-1 0,2 1-5,-1-2 11,1 0 0,0 0 0,1-1 23,0-1-23,0 0-17,1-2 11,0 0-11,1 0 6,1 0 11,1 0 0,-1 0-5,2 0 16,0 0-11,1 0 0,0 0-6,0-2-5,1 1 11,-1-2 0,2 0 0,0-1 0,-1 0 11,1 0-5,-1 1-1,1 1-10,-1 0-1,-1 0 1,0 2-1,0-1 17,0 1-11,-1 1 0,0 1 0,-1 1 0,-1 0 6,1 0-1,-2 1 1,0 0-6,1-1 11,-1 1 0,0 0 1,-1-1-18,1 0 12,1-1-6,-1-3-6,2 0 23,0-2-12,2 0-5,0 0 6,0-1-1,1 1 7,-1-1 21,0 2 6,0 0-5,-1 0 16,1 0 1,0 0-6,0-1 5,1 0 6,-1-3 0,2 0-11,-1-1 0,0 0-34,1-1-11,0 0-11,1-1 11,-1 0 0,0 0 5,1-2 18,0 2-35,0-2 29,0 1 11,0 1 11,-1-2 23,1 2-17,-1 0-23,-1 1-5,1 1 0,-3 1-12,2 2 1,-2 1 0,0 2-6,-1 0 0,1 2 5,0-2 1,1 0-17,0 0-1,0-3-4,0 0-40,1-1-51,0-2-111,1-1-219,0-2-285,0 1-461,1-2-956,-1 1-880,0-1-4699,0 0 7718,-1 0 0,1 0 0,1 0 0</inkml:trace>
  <inkml:trace contextRef="#ctx0" brushRef="#br0" timeOffset="10671">5935 3305 16331,'-2'-23'1377,"-1"4"-1080,3 15-67,-1-1-73,1 1-62,-1 1-78,0 2-85,1 0-100,-1 1-50,0 0 28,0 0 55,-1 1 90,0 2 51,-1 1 5,-1 3-5,-2 1-1,0 2-10,-1 0 5,1 1 0,-1-1 11,2 1-5,0 0-1,2 0 6,1 1-11,0-2 0,1 1 0,1-1 6,0-1 0,1 0 5,1-2 0,1 1 11,1-2 23,2-2 17,0 0 11,2-2 5,2-1-5,0 0-17,2-2-11,0-1-12,1-3-10,1-2 5,-1-1 100,12-17-88,-12 12-1,6-13 17,-14 15 0,-2-1 0,-1 1 5,-1 0 12,-1 1-5,0 0 11,0 1-7,-2 1 1,-2 0 0,-1 1 5,-2 1-5,0 2-28,0 0-6,-1 2-28,0 0-22,0 2 6,-1 0-12,1 0 0,0 1 11,-1 1-10,2 2-1,-1 1 0,2 0-5,1 1-1,0 0-5,0 0 6,2 1-1,0 0-5,2 0-5,-1 0-1,2 0 12,0 0 22,1 1 11,1-1 0,2 0 6,1 1 11,1-2-11,1 1 11,-1-1 5,2 0-10,0-1 22,0-2 5,0-1 12,1-1 10,1-1-10,-1 0-12,2-2-5,-1-1-17,1-4-5,0-1 10,0-2 18,0 1 16,-2-2 0,0 1 28,-1-1 0,-3 0-5,-1 0 16,-2 0-5,-1 0-11,-1 0-18,-1 0-4,-1 0-1,-2 2 0,-1 0 6,-2 1-17,-1 2-23,0 1-21,0 2-12,1 1-17,-1 2-11,0 0-6,-1 1-5,0 2 5,1 1-5,-1 3 6,1 0-18,2 1 12,-1 0-11,2 1-1,1-1 18,0 1-12,2 1 0,1-1 17,1 0 0,0 0 6,0 0 5,1 0 11,0-1-10,2 0 10,1 0 0,0 1 6,1-2-16,0 0 16,-1-1 0,1 1-6,0-3 23,-1 0-17,0-1 0,0-2 17,-2 0 11,0 0 16,-1-1 18,1 0-12,-1 0-10,1-2-1,1-1 11,0-2 12,0-1-6,-1-1-6,-1-1-5,0 1-12,-1 0 35,0 0-12,0 1 0,-1 0 0,-1 1 0,-1 0-6,-1 1 6,-1 0-6,1 2-44,-1 0 16,1 1-10,0 0-12,-1 1 0,1 0 0,-1 0 0,0 0 5,0 0 23,0 0-22,0 0-6,1 1 0,1-1-6,0 1-39,0-1-61,2 0-101,0 1-191,1 1-358,0 1-1070,0 3-1456,0 2-4823,0 2 8105,1 0 0,-1-5 0,1-2 0</inkml:trace>
  <inkml:trace contextRef="#ctx0" brushRef="#br0" timeOffset="11992">6137 3619 17529,'-14'-19'107,"2"3"-96,9 18 39,-2 2 29,0 2 27,-1 1 17,-1 1 34,0 0 5,0 0 12,0-1-6,0 1-17,0 0-27,-1 2-40,0-1-28,-2 2-28,1 0 11,-1 1 1,1 0 4,0 1 7,1 1-18,0 0 1,1 2-6,0 0 11,1 1-11,1 0-11,-1 0 0,1 0 0,1 1 5,1-3 0,-1 2 6,3-3-11,-1 1 11,2-2 0,0 0 0,0-2-17,2-1 23,1-1 5,2-1 12,1-1 27,2 0-16,0 0-1,1-2 1,0 1-29,0 0 29,1-1 0,0 1-1,1-1 6,0-1 6,-2 0 6,1-3-1,-2 1 0,0-2 29,-1 1 16,0-1-6,0-1 12,-1-2-62,1-2-16,1-1-12,-1-2-5,2 1 5,-2-2-17,1 0-5,-1 1-11,-1-3 16,0 2 12,0-3-1,0 2 18,-1-3-18,-1 2 6,-1-2-5,-2 1 5,1-1-16,-2 0-7,0 0 7,0-1-12,0 0 11,0-1-10,0-1-1,-2-1-17,2 1 17,-2-1 12,1 0-1,1 0 23,-1 0-6,0 1 12,1 1 10,-1 1 30,0 0-13,0 0 0,-1 2 1,1 1-18,-1 0 12,1 2-17,0 1-17,0 2-27,0 2-18,0 1-28,1 1-61,-1 0-67,1 1-1009,0 1 633,3 2-207,-1 1-263,4 3-521,-2 0-796,0 3-414,-1 0-3797,-1 1 6536,-1-2 0,0-3 0,0-2 0</inkml:trace>
  <inkml:trace contextRef="#ctx0" brushRef="#br0" timeOffset="12327">5912 3866 18700,'23'4'387,"-2"-2"-354,-8-5-66,0 0-79,2-2-191,-1 1-319,1-1-644,0 1-924,-1 1-442,-2 0-2454,-1 2 5086,-3 1 0,-4 0 0,-2 0 0</inkml:trace>
  <inkml:trace contextRef="#ctx0" brushRef="#br0" timeOffset="13154">6204 3529 19899,'17'-15'806,"-2"1"-655,-5 9-44,0 2-40,-1 0-28,0 2 11,-1 0-22,0 3 6,-1 0 0,-2 2-18,1 2 12,-1 0-5,0 0-1,-1 1 6,0 0-5,-1 1-12,1-1 0,-1 2 11,0-1-10,0 0-7,0 1 6,1-1 1,-2 1-1,1-1 11,-1 1 6,0-2-5,-2 1 10,1-1 12,-1 0 5,-1 0 6,0 0 0,-2 0-11,-1 1-6,-1-2 23,1 1-17,-2-2-6,1 1 0,0-2-5,-1 1-12,1-1 13,1 0-7,0-1-6,1-1 6,1 1 0,-1-1-6,2 0-5,-1 1-11,0-1-6,1 0-11,0-1 22,0 1-22,1-1 5,0-1 0,0 1 40,1-1 28,2 1 22,1-1 5,2 0 6,1 0-5,3-1-6,0 0-11,3-2 22,1 0-17,1-1 12,0-1 16,2 1 1,1-1-6,0 0-1,3-2-10,0 1-45,1-2 11,1 0-23,0 1-16,-2-1 28,-1 1-39,-2 0-6,-1 1-17,-3 1-17,-2 2-44,-2 0-85,-1 2-133,-2 1-186,-3 0-208,1 1-301,-3 2-778,-1 2-1687,0 4-4907,-2-1 8363,-1 2 0,0-6 0,1 0 0</inkml:trace>
  <inkml:trace contextRef="#ctx0" brushRef="#br0" timeOffset="15142">5103 2270 18403,'-38'-43'1305,"8"9"-969,30 33 493,0 1-711,1-1 10,0 2-4,1 1-24,2 1-10,0 1-6,0 1-6,1 1 23,0 0 17,1 1-12,0 1-5,0 1 6,0-1-34,0 1-11,0 2 5,0 0-11,-1 0 5,1 2 7,1 1-1,-1 1 6,0 1 5,0 1-11,-1 1-11,0-1-17,-1 1-5,0 1-6,0-1 0,0 1 6,0-2-1,0 1-5,0-1 6,1-1-12,0-1-5,-1-1 5,2 0 1,-1-1-6,1 0-1,1 1-10,-1 0 5,0 0 6,0-1-6,0 0-5,0-2-1,0 0 12,0-2-11,1 2 16,0-3-11,0 2 6,1-1-6,-2 0 1,2 1 16,-2-1-23,0 0 6,1 0 1,-1-2-18,0 1 23,0-1-12,-1 0 7,1-2-1,-1 1 0,0-1-5,-1-2-1,0 2 12,-1-2-6,0 1 0,-1 0 12,0 0-6,0 0-12,0 0 1,-1 0-12,1 1 1,0-1 10,-1 2-5,2-1 0,-1 0-5,0 0 10,1 0-5,0-1 0,0 1 6,2-1-23,-2 0 17,2 0 11,-1 0-11,-1 0 6,1 0 5,-2 0-11,2 0 0,-3 0 0,2-1-6,-1 1 1,0-2-1,0 2 17,0-2-11,0 0 6,-1 1 0,1-2-12,0 0 12,1 1-6,-2-1 5,2 2-5,-1-2 6,1 1-1,-1 0 1,1-1-6,-1 1-6,0-1-5,-1 0 0,1-1 17,-1 1-12,0-1 6,0 0-286,0 1 96,0-1-112,0 0-169,1 0-347,0 1-504,2 0-851,-1 1-1143,0 1-4632,0 0 7948,-1 1 0,-1-2 0,-1 0 0</inkml:trace>
  <inkml:trace contextRef="#ctx0" brushRef="#br0" timeOffset="21542">5170 2990 23831,'28'25'112,"-4"-4"-90,-20-19 0,1 1 1,-1-2 16,2 2-5,-1-1-6,0 1 11,0-2-17,2 1 1,0 0 10,1-1 6,-1 1-5,2-1-12,-1 0-5,1-1-11,-1 1 11,0-1-1,-1 2 18,1-2 16,-1 1 18,1-1 4,-1 0-16,2 0-11,-2 0-11,1 0-12,-1 0 12,0 0-1,-1 0-21,0 0-12,0 0 0,-2 0-17,1 0 22,0 0-5,-1 0 6,0 1 0,-2 0-6,2 1 11,-2-1-11,1 0 11,0 1 6,0-2-6,0 1 6,-1 0-6,1 0-5,-1 0-18,0 0 18,1 0-12,-1 0 6,-1 0 12,0 0-18,0 0-5,-1 0 28,0-1 33,1 0-44,-1 2-6,1-2-12,-1 1 18,1-1 5,0 0-16,0 0-1,0 1 0,0 0-10,0-1-12,-1 0 28,2 1 11,-2-1 45,1 1-62,-1 0 169,0-1 5,1 1-5,0-1-135,-1-1-12,1-1-10,0-2-17,0 0 16,0 0 12,1 0-17,-2 0 0,2 0 0,0 0-5,1-1 10,-1-1-5,0 1 6,0-1-12,0 1 17,0-1 12,0 0-12,-1-1 6,2 0-6,-1 0-33,0-1 27,-1 1 6,1-1-16,0 1 5,-1 0 0,2 0-6,-1 0 1,1 0 10,-1 0-10,0 0 5,1-1 11,-1 0 22,1 0-21,-1 0-7,-1 0 6,1 0-11,-1 1 6,1-2 5,-2 1-5,1 0-6,0 2 5,-1-1 1,0 1 11,0 1 16,0-1-16,0 0 0,0 0 0,0 1-6,0 0 6,0 1 0,0 0-6,0 0 0,-1 0-11,0 0 6,0 0-12,-1-1-16,2 1 22,-1-1 0,1 1 11,-1 1 0,0-1-5,1 2-1,-1-1-5,1 2 6,-1-2-1,1 3 7,-1-2-7,1 2 6,-1 0-22,0 0-1513,0 0 645,4 1-740,0 2-1758,5 1-5036,-2 3 8413,1-2 0,-4-1 0,-1-2 0</inkml:trace>
  <inkml:trace contextRef="#ctx0" brushRef="#br0" timeOffset="22992">3979 1192 15423,'4'-23'2498,"-2"5"-1882,-4 14-100,0 1-152,0 1-112,0 0-140,0 2-117,-1 0-46,-1 0-33,0 1 45,-2 3 28,-3 2 11,-2 4 22,0 1-5,-4 3 5,1 1 18,-1 0-7,0 1-5,0 0-5,2 0-18,1 0 1,2 0-1,3-1 7,2 0 4,1 0 1,2 1 0,1-1 5,1 1 1,1-2 5,1 0 17,2-1 5,3-2 6,2 0 28,1-2 6,2-2 22,1-2-12,4-2-21,1-2-23,2 0-45,2-2-45,0-1-89,1-2-168,0-3-241,-1 1-426,-1 0-610,-3 1-656,-2 0-319,-2 3-4055,-3-1 6598,-3 1 0,-3 2 0,-3-1 0</inkml:trace>
  <inkml:trace contextRef="#ctx0" brushRef="#br0" timeOffset="23377">4181 1259 12987,'10'3'2599,"-2"-1"-2257,-8-2 778,0 0-1087,0 37-10,2-23 5,-1 29 5,3-31 23,0-2 23,1 0 38,1-3 79,1-2 51,-1 0 72,1-3 56,-1 0 35,1-1-7,-2-1-28,1-1-61,0-1-96,0-3-50,0-2-45,0-2-45,-1-3 1,1-1-23,-2-1 11,1 0 6,-2-2 0,-1 2-6,-1-2 11,-1 2 6,0-1 0,0 1 0,-1 0-22,-2 1-23,-2 1-22,-3 0-12,0 4-27,-1 0-40,1 2-16,-1 2-56,0 2-79,1 1-73,0 1-72,1 1-96,1 2-134,0 1-258,1 3-341,0 2-420,2 1-382,0 0-212,2 0-1110,0 1 875,1-2 2436,2-1 0,-2-4 0,1-2 0</inkml:trace>
  <inkml:trace contextRef="#ctx0" brushRef="#br0" timeOffset="23810">4384 1214 16460,'27'50'1204,"-6"-11"-549,-21-37 62,0-2 1070,0 0-1647,0-2-23,0-1-22,0-3-16,0-2-18,0 0-5,-2-3-28,2 0-22,0-2 0,0-1-1,0-1-5,2-1 0,1-1-5,2 0-12,1-1 11,2 2-5,0 0 0,2 1 5,1 2 12,-1 1-1,1 2 12,0 2-17,-1 1-11,-1 2 0,-1 2 0,0 1-1,-2 0 1,1 1 6,-1 1-7,0 0 1,0 3 17,1 2 11,1 3-6,1 1 6,0 2 5,1 2-11,-1 0 6,-1 1 5,0 1-16,0 0 11,-2 1-6,0-2-5,0 1-29,-1-1-50,-1-1-78,0-1-106,-2-2-130,1-1-156,-2-1-258,1 0-409,-2-2-593,0 0-606,1-1-487,-1-2-2279,1 0 5175,-1-1 0,1-1 0,-1 0 0</inkml:trace>
  <inkml:trace contextRef="#ctx0" brushRef="#br0" timeOffset="24254">4788 967 19944,'19'58'291,"-3"-8"-207,-10-35 5,-1 0 7,0-2-35,0 0-11,-1-3-10,1 1-12,0-3 11,-1 0 0,0-1-5,0-2 5,0 0-17,0-2 6,-1-1-5,0 1 5,-1-3 11,0 2-6,-1-2 23,1 0 17,-2 0 22,1 0 57,0 0 38,0 0 40,1 0-12,1-1-21,1-2-18,0-2-45,2-3 6,-1-2-5,0-1-12,0-2 0,-1-2-16,0 0-23,-2-1-6,2-1-16,-2 0-6,0-1-23,-1 1-5,0-2-28,0 1 11,0-1 1,0 0-12,1-1 0,-1 1 5,0 0-10,-1 2-7,1 2-16,-1 2-16,0 0-35,0 4-78,0 1-134,1 2-190,-1 1-170,2 3-122,1-1-145,2 2-314,1 0-645,2 0-694,2 1-1176,0 0-1176,0 0 4923,-2 1 0,-3-1 0,-3 1 0</inkml:trace>
  <inkml:trace contextRef="#ctx0" brushRef="#br0" timeOffset="25054">5080 877 13026,'7'8'1227,"-2"-1"-1009,-5-7 5619,0 0-5502,22-1-49,-13-2-56,18-2-51,-17-1-45,1-1 1,0-1-23,-1 0 16,0 0 12,0 0-16,-1-1 0,-1 0-12,-1 0 0,-2 0-12,0-1 1,-2 0-28,-1 0-11,-1-1-6,-1 2-17,0-1-6,-1 2-10,-1 0-12,-1 2-22,-3-1-17,0 2-28,-1 0-39,0 2-40,-1 0-27,0 2 16,-1 0 23,-1 4 27,1 2 46,-2 3-1,0 3 6,1 1 12,0 3 5,1 0 5,2 2 23,0 1-5,2 0 10,1 0-5,0-1 12,1 1-1,2 0 11,-1-2 1,2 3-7,0-4-4,2 3-18,0-4 12,2 0-1,1-1 1,0-1 11,3 0-17,2-2 33,2 1 6,1-4 13,2 0 15,1-4-11,1-1 0,2-1-6,0-1-11,0-2-22,0-2-28,0-2-34,-1-2-50,0 0-34,-2-1-51,-1 1-10,-3 0-6,-1-1 11,-2 1 6,-2 0 16,0 0 29,-2 0 22,-1 2 39,-1-1 28,-2 2 17,1 0 12,-2 2 4,0 0 12,0-1-5,-1 2 16,-1-1 6,-1 2 11,0-1 5,1 1 7,-1 0-12,1 0-23,1 1-16,-1 0 1692,2 0-1530,0-1-73,0-1-38,0-3-1,0-1-6,-1-1-5,0-1-5,0-2-6,0 0-1,-1-1-4,2-1-7,-2 0-5,1-1 0,1 0-11,0-2 11,0-1 11,0 0 0,0 1 17,0 0 0,0 1 0,1 0-5,1 3-18,1 0 1,2 3-40,1 0 12,1 1-6,2 0-22,2 1-29,3-1-55,0 2-85,2 0-111,1 1-169,1 0-190,0 1-330,1 1-572,0 2-700,0 0-554,-2 2-3843,-2 1 6688,-3 1 0,-7-1 0,-2-2 0</inkml:trace>
  <inkml:trace contextRef="#ctx0" brushRef="#br0" timeOffset="25626">5687 630 17557,'-59'59'263,"11"-9"-179,45-36-11,1 0 6,2-1-1,0-1 6,1-2 0,1-1 6,2-1-1,1 0 40,0-2 73,0-1 90,-1-2 122,0-1 73,0-1-10318,-1-1 11239,1-1 796,-1-2 798,1-2-555,0-3-256,0-3-322,0-1-69,-2-3-1819,0 1-322,-1-2-538,0 1-815,-1 0 472,0 2 256,0-1 322,0 3 68,0-1 276,0 3 19,0-1 181,0 3 16,0 0 84,0 1 0,0 3 0,0 0 0,0 2 0,0 0 1537,2 1-914,1 0-1,1 1-293,2 1-382,2 3-317,1 1-162,2 2-102,1 1-1596,0 3 764,0 0-139,0 4 106,-1 0 331,0 3 553,-1 0 198,-1 2 261,-2 0 183,0 0 183,-2 0 304,1 1 198,-3-2 215,-1 1-142,-2-1 98,0-1-93,-2-2 99,-1-2 218,-3-1 160,-3-2 8563,0-1-5444,-2-1-5353,0-1-159,-2-1-82,0-1-235,-2-1-254,-1-2-333,2 1 1997,-1-3-46,2 0-21,1-1-46,2-1-33,1 0-79,2 0-106,1 0-224,2-2-454,2 1-789,1-3-976,0 2-436,4-3-4323,1 1 7566,2-1 0,-3 3 0,0 0 0</inkml:trace>
  <inkml:trace contextRef="#ctx0" brushRef="#br0" timeOffset="26104">5845 652 19720,'30'13'1231,"-6"-3"-956,-15-11-40,0-2-39,0-1-17,0-1-22,0-1-33,1-1-23,-1 0-17,1 0-6,-1-3-5,1 2-6,-1-2 6,0 0 11,-1 0-11,-1 0 11,-1 0 0,-3 0 0,1 1 5,-2-1-5,-1 1-5,-1 0-12,0 0-5,-1 0-29,-2 1-22,-2 1-16,-1 2-40,-2 1-5,0 2-18,-1 1-4,-2 1 21,0 3 1,0 1 22,0 3 0,1 2 11,0 0 11,1 1-5,0 2 11,1 1 11,1 1-5,0 1 5,2 0 0,0 1-16,1 1 16,1 1-11,1 0 6,1 0-1,1 0-5,0 0 6,0-1-1,1 0 7,2 0-1,1-2-11,3-1-6,0-3-11,2-1-16,1-1-57,2-3-100,2-1-174,1-3-259,4-1-357,0-1-559,2-1-949,1-2-671,1-2-4631,-2-2 7790,-3 1 0,-8 2 0,-5 2 0</inkml:trace>
  <inkml:trace contextRef="#ctx0" brushRef="#br0" timeOffset="26437">6362 427 20431,'-63'-4'117,"10"3"-55,44 10-12,0 0-22,1-1-28,3 0-17,1 0-5,2 0 5,1-1 23,2 2 16,1-2 12,4 3 16,1-1 29,4 1 5,0 0 11,3 0-6,1 1-10,0 0-6,0 1-12,-2 1 23,0 1 0,-4 2 17,-1 0 56,-3 1 56,-2 0 39,-2 1 0,-6 1-39,-3 0-62,-7 1-50,-2-2-34,-1-1-27,-2-4-57,2-2-84,0-4-123,3-3-258,2-1-448,2-2-1086,4 0-1765,0-1-4626,2-1 8407,1 0 0,2 0 0,1 1 0</inkml:trace>
  <inkml:trace contextRef="#ctx0" brushRef="#br0" timeOffset="27471">4091 1799 18218,'9'-9'538,"-2"5"-308,-6 15 28,1 2 16,0 0 12,0 2 10,1 1 1,1 1-23,-1 2-50,2 1-50,-1 2-51,1 1-33,-1 1-23,1 0-11,0-1 0,0-1-17,0-1-5,0-2-1,-1-1-5,1 0 0,-1-3-5,0-1-1,0-2-5,-2-3 5,1-2 46,0-2 116,-1-2 97,-1-2 117,-1 0 257,1-1-487,-1-2-118,1-2-33,0-4-11,0-3-1,0-3-10,1-1 5,0-3 0,2-1 0,-1 0 5,2 0 7,0 1-1,0-1-22,2 2 11,-1 1-23,2 1 1,0 0 11,1 3-6,1 0-6,0 1-10,2 1 16,0 0-11,1 1 6,1 1 22,0 1-23,-1 2 18,-1 3 5,0 0 0,-2 2-6,-1 3 12,0 0-1,-1 4 6,0 1 1,-1 1-1,-1 1-11,0 1-6,-1 0 23,1 0-17,-2 1 11,2-1 6,-3 0-23,1-1 1,-1 0-1,0-2-27,-1 2-40,0-2-90,-1 0-117,0 0-123,-1-1-135,2 1-190,-2-2-252,1 1-438,0-1-670,1-1-696,0 0-3165,1-1 5949,0-1 0,-1-2 0,-1 0 0</inkml:trace>
  <inkml:trace contextRef="#ctx0" brushRef="#br0" timeOffset="27971">4631 1911 19378,'54'-20'1383,"-9"3"-1013,-34 14-62,-1-2-28,1 0-62,0-1-27,-2 0-28,1 0-18,-2-1-33,0-1-17,-1 1-16,0-2-1,-1 1 12,0-1 5,-2 0-5,-1 1-29,-2-1 23,0 0-33,-1 0-12,-1 0 6,-1-1-23,-2 1-28,-4 2-10,1 0-18,-3 1-28,-1 3-5,0 1-6,-2 1-16,0 3 27,-1 2 17,0 4 6,0 2 0,1 2 5,0 0-5,1 2 6,1-1-7,1 0 7,0 0 5,1 1 5,0 1 29,2 1-6,1 1 17,1 0 5,2 1-5,1 0 17,2-2-1,1 2-5,2-2-17,2-1 6,3-2-17,0-1 17,2-3 5,-1 0-5,2-2 0,0-2 5,1-2 6,0-1 0,2-1-11,0-4-17,3-2-50,1-2-68,1-3-100,1 0-202,-1 0-270,1-1-362,1 1-663,-2 1-984,0 0-1009,-1 2-2851,-3 1 6559,-3 2 0,-5 2 0,-4 1 0</inkml:trace>
  <inkml:trace contextRef="#ctx0" brushRef="#br0" timeOffset="28337">5013 1956 21422,'6'-18'45,"-2"1"-45,-8 6-6,0 0 12,0-2-1,1-1-5,-1 0-17,1-1 1,0 0 4,0-1 1,3 1-6,-1-1-11,1-1 12,1 2-1,3 0 6,1 0 5,3 1 0,1 1-5,1 1 0,1 2 0,0 2 5,1 1-16,-2 1-12,1 0 6,0 0 6,-1 1 16,0 0-11,1 0-11,-1 1-33,2 1-57,-2 0-111,2 2-163,-2 0-224,1 1-287,0 2-407,-2 2-493,0 1-421,-1 3-134,-1 0-3008,-2-1 5366,-1 0 0,-2-4 0,-1-1 0</inkml:trace>
  <inkml:trace contextRef="#ctx0" brushRef="#br0" timeOffset="28737">5283 1686 20308,'70'-11'688,"-12"2"-475,-51 6-23,1-1-55,0-1-34,1-1-34,2-1 0,-1-2 11,1 1-22,-1-2 12,-1 1-1,-1-1 18,-1 1 4,-1-1-5,-1 1 0,-3 0-17,-1 1-11,-1-1 0,-1 1-11,-2 0-34,-3 0 1,-1 1-24,-2 2-21,-1 1 10,-1 3-21,-2 0 4,-2 4 7,-1 2-1,0 4 17,-1 2 1,1 1 4,1 1-16,0 1 17,3 1 11,-1 0 23,2 3 38,1 1 23,1 2 34,0 1 33,2 1 45,1 1 6,3-1-1,1-1 6,3-2-22,3-2 56,4-2 17,5-2-12,4-1 0,4-4-55,3-1-46,5-4-27,4-2-40,6-3-83,4-3-163,5-5-303,3-2-1246,1-3-2198,0 0-5400,-5 0 9315,-10 3 0,-18 5 0,-9 3 0</inkml:trace>
  <inkml:trace contextRef="#ctx0" brushRef="#br0" timeOffset="61245">1259 3327 7727,'21'31'-663,"-3"-8"1,-18-21-1</inkml:trace>
  <inkml:trace contextRef="#ctx0" brushRef="#br0" timeOffset="61538">1259 3664 6960,'10'9'353,"-2"-3"-297,-8-6 1647,0 0-1529,11-5 16,-7 4-5,7-3 11,-11 6-6,1 1-44,-1-1-45,2 2-45,-2 0-34,2 1-16,-1 0-29,0 1-22,0 0-106,1 1-168,0 0-230,1 0-180,0 0-99,0 1-1127,0 1 1955,-1-3 0,0-2 0,-2-2 0</inkml:trace>
  <inkml:trace contextRef="#ctx0" brushRef="#br0" timeOffset="61754">1259 4046 7050,'35'42'-387,"-6"-7"-133,-28-26 116,0 0 404,1-1 0,-1-2 0,-1-3 0,0-2 0</inkml:trace>
  <inkml:trace contextRef="#ctx0" brushRef="#br0" timeOffset="61933">1349 4406 5739,'0'0'0</inkml:trace>
  <inkml:trace contextRef="#ctx0" brushRef="#br0" timeOffset="62199">1371 4923 7240,'-6'34'-1501,"2"-5"1501,7-24 0,-1-1 0,-1-1 0,0-2 0</inkml:trace>
  <inkml:trace contextRef="#ctx0" brushRef="#br0" timeOffset="62426">1327 5485 10903,'30'41'-829,"-4"-6"118,-20-32-113,0 4 57,-1-1-123,0 1-253,0 0 1143,-2-1 0,-1-3 0,-1-1 0</inkml:trace>
  <inkml:trace contextRef="#ctx0" brushRef="#br0" timeOffset="62589">1417 5934 5739,'0'0'0</inkml:trace>
  <inkml:trace contextRef="#ctx0" brushRef="#br0" timeOffset="62855">1394 6451 8455,'25'52'-633,"-4"-10"141,-17-36-1099,-2 1 1591,0-1 0,-1 0 0,-1-3 0,1-2 0</inkml:trace>
  <inkml:trace contextRef="#ctx0" brushRef="#br0" timeOffset="63059">1417 6879 6411,'19'48'-224,"-5"-10"0,-12-38 0</inkml:trace>
  <inkml:trace contextRef="#ctx0" brushRef="#br0" timeOffset="64938">1417 6968 5739,'0'0'0</inkml:trace>
  <inkml:trace contextRef="#ctx0" brushRef="#br0" timeOffset="68110">1 7373 6803,'26'-23'84,"-5"4"-28,-20 18-5,-1 0-1,1 0 1,0-1 33,0 1 33,0 0 18,0 0 1859,-1 0-1714,0 0 17,0 0 83,0 0 57,0 0-11,0 0 4033,0 1-4107,0-1 1844,0 0-2118,0 0 12,0 1 27,0-2 18,2 1 33,-1-1 0,3 0-5,0-1-18,1 0-21,1-1-18,0 0 12,0 0 5,0 1 22,1-2 1,0 2 11,1-2-12,1 0-10,0 0-18,1 0-16,1-1-45,2 1 0,-1-1 6,1 0-18,-1 0 40,-1 1-44,0 1 10,-2 0-5,-1 2-12,0 0 7,-2 0-12,-1 1 0,0 1 0,0 0-6,-2 0 12,2 0-1,-2 0-10,1 0 16,0 0 0,2 0 17,-1-1 28,2 0-22,0 0-1,1-1-5,0 1-11,1-1 0,1 0-12,0 0-10,0 1-34,-1 0 27,0 0-4,0 0 10,0 1 23,-1 0-23,2-1 18,0 0-1,1 0-5,-1-1-12,1 1-10,-1 0-12,0 1 28,-1-1-6,-1 1-11,0-1 17,-1 1-39,1-1 45,1 1 10,0-2 1,1 1 11,1-2-5,1 0-12,2-2-6,0-1 29,1 0-40,-1 0-5,1-1-6,-1 1-5,0-1 11,0 1 5,0 1-11,0 0-16,0 1 10,-2 1-5,0 0 12,-2 0-7,-1 1 6,-2 1 1,0-1 10,-1 1 51,-2-1-17,1 1 0,-2-1 5,1 2-33,0-2 17,2 2-11,0-2-1,2 0-21,2 0 4,1 0 18,1 0-6,0-1 17,0 0 0,1-1-1,-1 2-10,1-2 28,-1 1-29,1-1 1,-1 1 5,0 0-39,1 1 34,-2-1-6,1 0-6,-1 0-11,1 0 6,0 1 0,-1 0-6,1-1 11,0 2-22,0-1 6,-1-1 5,1 2 12,0-1-7,0 0 1,1 1-6,1-1 1,0 0 10,1-1-5,1 1 0,2-2-12,0 1 6,2-1 1,0 0 4,0 1 29,1-1-28,2 0 11,0-1 6,1 0 5,1 0 6,0-1-12,1-1 1,1 1-1,-2-2 7,2 1-7,-2 0 6,1-1-39,0 1 34,-2 0-6,1 1 0,-2 0 22,2 0-22,0 1-11,1-1 6,0 1-7,0-1 1,0 0 6,0 0 5,0 0-17,1-1 11,1-1 1,1 0 5,2-1-23,-1 1 12,3-1 5,0 0 6,1 0 12,1 0-18,2 1 0,-1-1-5,2 1 45,-1 1-40,0 0 6,0 0-5,-1 1-29,-2 0 34,-1 0 22,-1 1-5,-2 0-6,0 0 17,0 0-5,0-1-6,1 0 6,2-1-18,-1 1-16,1-1 5,-1 0 6,0 0-11,1 0 0,0 0-6,0 0-22,2 1 22,1-1 0,0 0-22,1 1-11,-1 0 11,-1 1 5,-2-1 12,0 2 27,-1-1-33,0 0 0,-1-1 11,0 0-5,0 1 16,0-2-10,0 0 4,0 0-16,1 0 6,1-1 5,2 0 0,2 0-16,3-3 10,2 1-321,1-2 311,2 1 33,0-1-28,1 1 0,-1 1-6,-1 1 0,-2 0-5,-2 2-55,-2 1 61,-3 1-23,-1-2 28,-1 2 5,-1-2 7,1 0 4,0-1-16,0-1 321,0 0-321,-1-1 67,2 1-67,-1-2 0,0 0 0,2 0 11,2 0-22,1 0 11,1 1-6,-1 0-22,1 0 28,-1 0 0,0 0 6,-1 0 5,1-1-11,0 1 6,0-2-17,-2 2-1,2-1-4,-2 1-7,0-1 12,0 2 17,-1-1-12,1 1 6,-1 0 6,0 0-34,0 0 33,1-1-5,1 1 0,0-2 34,3 0-23,0 1 6,3-2-314,1 1 303,1 0 22,1-2 6,0 1-1,1-1 12,0 1-11,2-2-6,0 0-12,1 1-32,-1 0 27,1 1-11,-1 1 11,-2 0-5,-1 1 5,-3 0-6,-2 0-5,-3 2-63,0-1 69,-2 1-12,0 0 6,0 0-11,-1 2 11,2-2 6,-1 2-6,1-2-6,1 0 6,1 0 0,2 1 6,-1 0-12,1 1 6,-2 0 6,0 0-18,-2 0 57,0 0-39,-1 0-12,-1 1 12,1 0-40,-2 1 29,1 0 5,1 1 0,-1-2-12,1 1 12,0-1 6,1 1 0,-2-1 10,0 0-16,0 0 0,-3-1 0,-1 1 327,-2-1-327,-3 1 100,0-1-100,-1 1 6,1-1-6,2 0 5,2 1 1,0-1-45,1 1 39,-1-1 0,-1 1-6,-1 0 34,-3 0-33,-2 1-7,-2-1 7,-2 1-12,-2-1 17,-1 1 0,-1 0-6,0-1 6,-1 1-5,-2 0 5,-1 1 11,-2-1-45,-1 1 29,1-1-6,0 1-17,2-1 28,0 0-17,2-1-11,1 0 5,1 1 7,1 0-18,0 1 12,-1 0 5,-1 1-11,-1-2 17,0 2 5,-1-2-5,-1 1 0,1 0-6,-2-1 0,1 1 0,-1-1 17,-1 1 0,-2 0-5,-2 0-12,-1 1-6,-1 0-21,0 2-7,0-1-10,1 0 10,0 0 0,0-1 18,1 1 5,0-1-6,2 1 12,-1-1 5,2 0-6,-2 1 12,0-2 0,-1 3 0,-2-2 5,0 2 6,-2 0 118,-1 0-96,1-1-11,-3 0 1,1-1 4,-3 0 1,0-1-6,0 0 17,0 0-5,1 0-18,0-1 7,0 1-6,0 0 5,0 0 6,1-1-6,-1 0-11,1 1 6,-2-2-1,1 2 6,-1-2-5,1 1 0,-2 0-1,1 0-5,-3 0 6,2 1-6,-2 1-6,0-1 1,-2 2-1,-2-2 0,0 2 18,-1 0-12,-1 0 0,-1 0 0,-2 1 0,0 0 11,-3 0 0,1 0-11,-2 0-6,1-1 6,-1 1-5,1 0 5,1 0 5,0 0-10,1 0 5,0 0 0,1 0 0,0 2 5,2 0-5,0 2 6,2-2 5,1 0-5,2 0-1,2 0-5,3-1-11,2-1 6,1 0-35,1 0 40,3 1 12,1-1-1,4 1-11,3 0 5,1-1-5,4 0 6,3 0 0,3 0-1,2 0 1,1 0-6,2 0-11,1 0 11,1 0-12,0 0 1,1 0 11,-1 2 6,1 1-1,-3 1 7,0 0-18,-3 1 12,-2 0 5,-2 0 0,-3-1 0,0 0 0,-3 0-11,-1 0-11,-2 1 11,-2 0 0,-2 2 0,1 0 0,0 2 0,-1 1 0,1 1 0,0 0 17,-2 2-11,0 0-1,-1 1 23,-3-1 23,-1 1 16,-2 0 6,-5 0-1,-3 2-16,-8 0-11,-5 2-6,-5 1-22,-2 0 6,-2 0-18,2-1 6,2-1-11,5-1-5,4-3-34,4-1-62,3-1-84,4-2-123,1-2-197,3-1-239,1-1-438,2-2-919,0 0-1965,2 0-4801,1 0 8867,1-1 0,-2 0 0,0-2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5:12.6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171 0 22459,'-34'25'375,"4"3"-258,18 9 29,0 2-12,0 3-22,1 0-16,0 2-315,2-1 292,0-2 0,1-1 29,2-4-74,1-3-11,0-3-17,2-3 11,1-3-33,1-2 159,1-2-344,0-1-145,0-2-202,0-2-270,2-3-313,0-3-532,2-2-947,-1-1-660,1-4-3989,-1 0 7265,0-2 0,-1 0 0,-2 0 0</inkml:trace>
  <inkml:trace contextRef="#ctx0" brushRef="#br0" timeOffset="425">194 450 21052,'6'96'79,"-1"-16"-63,-5-66 1,1-3 6,1 0 10,1-3 29,0-2 33,1-2 62,0-1 67,1-1 28,1-1-11,1-3-50,2-3-68,1-4-45,4-4-22,0-2-16,2-3-7,1-2-5,0 0 6,1-1-1,-3 2 18,1 1-6,-2 2 22,-2 3 22,-2 1 12,-3 3 11,-1 3-5,-3 1-29,-1 3-44,-1 1-23,-1 0-62,1 1 85,-2 4 28,0 0 5,-2 6-22,-1 0-6,1 2 0,0 2-11,0 0 11,3 2-11,-1 1-5,1 0-7,0 2-10,2 0-17,1 0-40,3 1-77,2-1-113,1-2-151,2-1-185,1-4-247,2-2-346,1-5-785,0-2-1372,3-5-4879,-2-1 8206,-1-3 0,-7 2 0,-3 0 0</inkml:trace>
  <inkml:trace contextRef="#ctx0" brushRef="#br0" timeOffset="715">778 23 24335,'3'57'156,"1"1"1,1 41-106,-5-66-1,0 1-22,0 2 17,0-1-34,0 1-5,0-3-6,0-1-17,0-3 0,0-2-22,0-3-34,0-2-28,0-3-44,0-3-63,0-3-94,0-4-107,0-2-106,0-4-62,0-1-2716,0-2 285,0-3-3932,1-1 6940,1-3 0,-2 4 0,1 1 0</inkml:trace>
  <inkml:trace contextRef="#ctx0" brushRef="#br0" timeOffset="1065">598 450 21803,'49'-37'125,"-1"1"0,-3 2 1,-8 8-37,-16 18-22,1 0-27,0 2-7,-1 1-10,-2 2-18,0 0 6,-3 2-27,0 0-1,-2 1-11,-1 3 0,0 1-6,-1 4 1,-1 1 16,0 2-6,-2 2 18,-1 1 5,0 1 5,-3 0-16,0 0 28,-1-1 0,-1 1 0,-1-2 16,0 1-22,-1-1-22,-1 0-50,0 0-131,0-1-250,-1 0-404,-1-1-632,1-1-1183,0 0-1690,1-3-2203,0 0 6554,0-3 0,0-2 0,0-2 0</inkml:trace>
  <inkml:trace contextRef="#ctx0" brushRef="#br0" timeOffset="1260">1093 158 15216,'33'7'-9477,"-6"0"9477,-22 1 0,-2-4 0,-2-1 0</inkml:trace>
  <inkml:trace contextRef="#ctx0" brushRef="#br0" timeOffset="1600">1250 450 20089,'-15'94'874,"5"-18"-566,20-75-28,1 0-56,2-1-51,1 0-38,2-3 498,30-23 0,3-7-515,-19 13-65,19-12 0,-13 3-3,-36 21-38,-4 2-46,-3-1-28,-4 1-16,-3 1-17,-4 0-23,-3 2-5,-1 0 5,-2 2 18,1-1-1,-1 2 6,2 0-40,2 2-55,4 0-108,2 2-150,3 0-162,4 0-168,3 0-191,2 0-281,2 1-463,2-1-506,1 2-374,4-2-3176,1 0 5769,0-1 0,-3-2 0,-2 0 0</inkml:trace>
  <inkml:trace contextRef="#ctx0" brushRef="#br0" timeOffset="1942">1655 472 22386,'-7'94'173,"2"-18"-117,5-70 68,0-3 133,0-1 818,0-2-856,0-4-62,0-1-12,1-5 1,-1-1-1,3-1-33,-2-1-5,3 1 19,27-29 0,8-3-132,-12 18-143,13-17 0,-1 8 143,-22 34 6,2 0 0,-2 2-5,2 2 10,0 1-5,-1 4 0,0 1 315,-1 1-309,0 3 0,-3 1-1,0 3-10,-4 0-57,-1 1-89,-3 0-112,-2 2-169,-3 0-251,0 2-386,-3-1-640,-1 1-1534,-1-1-5455,-1-3 8698,0-3 0,3-7 0,1-3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5:12.0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251 1 19216,'-89'44'268,"14"-6"-184,57-23-5,1-1-23,2-1-34,2-1-22,2-2-33,4-2-7,3-1-16,2-1 40,3-1 32,4 0 40,1-1 68,6 0 32,2-1 24,4-2 16,3 1-34,3-2-33,1 0-40,1 0-16,0 0-23,1 0-10,-1 0-1,-1 0-11,-1 3 0,-4 1 17,-1 3 27,-4 1 46,-3 3 44,-5 1 6,-3 3 0,-3 1-39,-6 1-17,-3 2-22,-7 0-12,-4 1 1,-3-1-6,-2-2-6,-2 0-11,0-2-11,-1-2-11,0-2-1,1-1-16,2-4-11,2-1-34,3-2-28,2-1-56,5-2-107,2 0-235,4 0-268,4-2-185,0-1-146,4 0-118,3-3-403,5-1-616,4-3-493,3-1-2907,1 0 5590,-2 2 0,-8 4 0,-2 2 0</inkml:trace>
  <inkml:trace contextRef="#ctx0" brushRef="#br0" timeOffset="359">498 135 16073,'12'10'3809,"-3"-1"-3053,-9-9 420,0 0-1092,-9 21-11,4-9-12,-6 18 1,5-14-22,1 3 5,-1 0-12,0 1-16,2-1-6,1 0-28,1-2 12,1-1 5,1-2 0,1-3 33,2-1 29,4-2 78,1-3 62,3-3 44,0-1-22,2-5-56,2-2-34,1-6-33,0-2-6,0-3-5,-1-1-12,1-1-16,-3-2 22,-1 2 0,-2-3 6,-2 2-6,-3 1 11,-2 0-11,-2 3-17,-1 1 23,-2 2-62,-3 2-6,-2 2-44,-2 3-57,0 2-27,-2 3-79,0 0-84,-1 5-128,-1 2-141,1 4-207,0 2-314,2-1-425,1 2-857,2-1-886,2-1-4703,1-2 7930,2-1 0,1-5 0,0-1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5:10.2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225 71 19675,'16'-39'-224,"-4"8"157,-11 31 72,-1 2 96,2 2 22,-2 4 6,0 5-28,0 3-34,0 4-22,0 5-28,0 3-6,0 3 0,-2 1-5,0 1 5,-1-1-6,1-1 1,-1 0 11,1-2-6,0 0 6,-1-1-17,0 1-11,-2-2-1,2-1-4,-2-2-1,1-3-11,0-2-17,1-3-17,0-3-55,0-4-90,2-2-152,0-4-202,1 0-111,0-3-1416,0 0 1040,3 0-537,-1-1-420,4-1-264,0-1-957,-1 0 3226,1 1 0,-4 1 0,0 0 0</inkml:trace>
  <inkml:trace contextRef="#ctx0" brushRef="#br0" timeOffset="329">0 341 19893,'59'-37'297,"-9"6"-247,-33 25-16,1-1-6,0 1-22,0-1-12,1 1-22,1 0-22,0 1-68,0-1-78,1 0-179,-1-1-219,2 0-392,-2 1-509,1 0-505,-2 1-353,0 1 130,-1 0-555,-3 0 1411,-2 2 1367,-3 0 0,-4 2 0,-3 0 0</inkml:trace>
  <inkml:trace contextRef="#ctx0" brushRef="#br0" timeOffset="752">540 49 19837,'11'44'762,"-2"-1"-606,-11-14-21,-2 5-46,-4 3-5,-2 3-28,-3 0-521,-3 1 482,0-1 0,-2 1-6,2-3 0,-1-2-11,3-5 175,1-3-169,1-4 88,2-5-83,3-3-50,2-5-23,2-4 230,1-2-246,2-4 84,0 0 89,1-3 17,2-3 5,4-4-55,3-6-34,3-2 0,5-4-22,0-1 10,3-2-10,0 1 5,0-1-11,-1 2-5,0 0-1,-2 1 17,0 3-22,-2 2-17,-1 2-11,-2 4-68,-3 2 12,-1 4-22,-4 0 10,-1 3 57,-2 1 50,-1 2 45,1 3 16,0 2-5,1 3-22,-2 2-12,1 1-11,0 1-5,0 0-6,0 1-17,1-1-28,0-1-67,1-1-95,-1-2-185,1 0-224,-1-2-280,1-1-308,0 0-364,1-3-438,0 0-234,1-1-17,-1-2-1597,0 0 3854,-1-1 0,-1 0 0,-2 0 0</inkml:trace>
  <inkml:trace contextRef="#ctx0" brushRef="#br0" timeOffset="1168">877 363 17479,'47'29'1176,"-9"-7"-845,-33-22-1,-1 0 57,0 0 50,-1 0-1,0 0-49,-1-2-107,1-1-107,-1-2-66,1-3-57,0 0 0,0-3-16,0 0-23,-1-2 28,1 2 6,-2-2 6,0 2 21,-1 1-10,0 1 11,0 2-6,0 0-10,-2 3-40,-1-1-51,-1 3-73,-1 1-61,-2 0 5,0 2 29,-2 2 56,-2 2 50,-1 6 39,-2 0 22,0 3-5,0 2 17,0 1-17,2 0 17,0 2-6,2 0 0,1 1-5,1 1-12,2 0-5,1 0-17,2-2 11,2 0-11,0-1 12,2-2 27,3-3 17,2-1 39,4-2 35,3-2 32,2-4-5,4-1-12,2-2-44,4-4-67,2-2-118,4-4-168,0-3-236,2 0-408,-1-2-678,-1 2-1344,-1 0-3730,-5 3 6648,-5 1 0,-9 5 0,-6 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5:18.2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28 0 24329,'4'40'454,"0"-4"-365,-4-15-22,0 1-11,0 1-16,-1 2-7,0 0 1,-1 3-6,-2 0-17,0 1 11,-1 0-16,1-2 0,-1-2-6,1-2-12,1-1 12,1-3-22,2-1-28,0-1-74,2-3-128,1-1-173,3-2-292,0-2-409,2-1-840,1-3-1932,-1-2-4868,-1-2 8766,-1 0 0,-3-1 0,-1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5:19.9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254 563 24525,'-44'-47'-17,"5"12"-5,22 40 11,-1 3-17,-1 2 11,-1 2 6,1 0-1,2 1-10,1-1 0,3 0 5,2-1 0,3 1 17,2-2 0,3 2-11,0-2 5,3 1 17,1-1 1,3 0-1,2-1 6,5-1-1,0-2 1,2-1 11,2-2-11,0 0-11,1-3-1,1 0 1,-1-1-6,1-3 0,-1-1-11,0-4-17,1 0-12,-1-2-16,2-1 0,-3-1 12,0 0 4,-3 0 24,-3-1 21,-2 0 1,-2 1 16,-2 0 1,-2 0-7,0 2 1,-1 2-6,0 1-5,0 2-23,0 3 0,0 2 34,0 1 28,0 4 5,0 1 1,0 4-6,0 2-17,1 1 11,0 1-22,2 1-1,2-1 1,1 0-11,3 0-6,0 0-23,3-1-38,1-1-74,2-1-156,0 0-269,2-2-397,-1 0-741,1-1-1551,-2-1-5079,-2-2 8328,-2-1 0,-6-2 0,-2 0 0</inkml:trace>
  <inkml:trace contextRef="#ctx0" brushRef="#br0" timeOffset="317">658 1 24850,'1'98'481,"0"-12"-396,-5-47-40,2-1-12,1 0-10,1 0-12,3-3-22,1-1 11,3-2-17,2-3-11,0-3-39,2-4-40,-2-4-44,0-4-68,-2-5-38,-1-2-74,-3-4-106,1-1-184,-1-2-298,1-1-627,1-2-1266,0-3-3063,0-1-516,0-2 6391,-1 2 0,-1 3 0,-2 2 0</inkml:trace>
  <inkml:trace contextRef="#ctx0" brushRef="#br0" timeOffset="527">411 315 20050,'64'-17'296,"-1"-1"1,-4 2 0,-9 3-465,-10 5-492,-2 3-1094,0 2-2161,-2 2-4402,-5 1 8317,-5 2 0,-13-1 0,-6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2:15:18.8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23 23719,'1'65'504,"1"-6"-376,-5-30-21,2 1-18,-2 1-16,3 1-11,-2 2-17,1 1-12,0 1-5,0 0-28,-1 0 11,1-3-11,0-2 0,-1-3 6,2-4-23,-1-2-16,1-5-35,-1-3-4,1-3-46,0-4-11,0-1 6,0-4-39,0-1-432,0-1 73,0-4-201,0-1-304,1-4-693,0-1-1306,2-1-4492,0-1 7517,-1 3 0,-1 4 0,0 3 0</inkml:trace>
  <inkml:trace contextRef="#ctx0" brushRef="#br0" timeOffset="417">376 0 23086,'-59'42'151,"7"-4"-117,30-16-12,-1-1-5,0 2 5,-1-1 1,1 2 5,0-1 22,2 0-5,3-2 5,3-1-5,4 0-28,3-3 11,3 0 0,2-4 11,3-1 11,0-2-5,1-2 6,2-1-7,3 0 7,1-1-18,3 0-5,0 0-5,0 2-34,3-1 33,-3 2 0,1-2 1,-1 0-6,-1 1-1,1-2-4,-2 2 4,1 0 1,0 0-17,1-1 0,-1 1 0,2 0 23,1 1-12,1-1-6,2 1 18,1-2-23,2 1 33,2-1-5,3-1-5,3 0-6,1-1-23,2 0-56,1-1-178,-1 1-309,-1 0-521,-3-1-924,-2 1-1921,-4-1-4862,-4 0 8777,-5-1 0,-5-1 0,-3-1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78B3B-75E5-6B4E-A75B-3C81928709F5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7152B-13E6-104E-BC07-2C515DE01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72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B226-AC80-BA47-8CB6-1BE649866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505A1-D496-EC48-AB0E-79BDD65C0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71A4F-6F1D-6D4A-BD48-347B23AED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B3366-914F-0B49-95F4-22F2CE8E29FE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356F8-62B4-ED43-AE83-A0F7D588D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A8B83-8F2D-1D4D-970E-C054696A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6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B931-FB92-A14F-A2B2-4CEF577AC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EA670-300A-A345-AAC9-240443C8E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25C87-3B27-B740-891C-CBED85EEC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FA6AF-5FFE-0445-AA75-C71A2E051E93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18347-BF91-0B42-91F0-CCBB6D6A5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FDCB8-3E5C-9041-A7AE-513CBF91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5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9BF775-0874-F746-87F0-2C19C6A103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E6CD9-45C9-E346-9D49-96E31F3D7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1B15F-9F8F-4047-BF7F-DEFA46EE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86A8-565A-A046-8FB2-22CC5315A587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46C8-D334-974B-A82D-F69AAE0CE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D9FDF-935C-6743-891D-C4160C9C9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60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629D1-675A-FB4C-BF60-4E32D6BE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FC197-CC3E-9441-9CB0-87D65A122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68DAA-98D0-7845-92AD-24C131490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2190E-A300-5447-976F-1365F184AEE9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243B5-3920-3C41-9F9F-ACBAADC2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2E7F-D493-4542-86A9-F90A3DF7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9127-4D93-7B43-8E06-CC415AB9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A24DD-B6FD-CC41-BAA0-376544738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7CA73-795E-E449-9FA8-7824CC0CD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6AE1-9286-2C45-A326-D998863F742B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E2E69-2294-314F-AAF1-D0A36A84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3D783-96A4-014B-AE4F-42AC6E94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49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A509-4575-9843-8974-E8FF85C8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B6AED-4F50-0245-8F80-622F52583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B1BA4-3126-D74B-B02C-59D5D2E13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09C34-6585-7C4B-86EB-F459D69D2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A9F7-5A73-2045-BAE6-84AB01B4040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B0DA8-803F-FB48-BC47-9547935F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35422-E9C3-6B43-8DF1-4E9167B9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4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6EB69-83D0-FA48-BFFF-EEF324C8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CB860-FFEB-8F49-B897-5C9645756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4B7FC-3E44-0148-B85A-77661153A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580B7-C077-224F-BA40-F3760ADCD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088DB1-C06F-A246-92CE-1948852FE0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B5D9F-A35F-C346-BB08-4654F69BD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FFB5B-B9CE-6349-86CB-28B9C294403A}" type="datetime1">
              <a:rPr lang="en-US" smtClean="0"/>
              <a:t>11/23/20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2E0C2-3565-1645-893E-C5BACC381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7B7625-4029-3B40-BC5A-6FBDE11C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15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32BE-97E6-0A4F-98EE-5D9C048A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D8C2EB-3715-044E-9F74-54BD89AD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6A8C2-DABC-DD49-A176-B6C7AD2E805B}" type="datetime1">
              <a:rPr lang="en-US" smtClean="0"/>
              <a:t>11/23/20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03527-25BF-D345-8D5D-7B00A2F73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39A20-365A-7F4B-B217-401ACCC67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08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7D1777-1319-AC4E-9E13-C5EF2382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A63C3-3899-CC4B-95F1-6EBC55BA34A7}" type="datetime1">
              <a:rPr lang="en-US" smtClean="0"/>
              <a:t>11/23/20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2DF860-8E40-8E4A-ADA1-0DF53A477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7482E-3988-4D43-8FC3-3B4F6DF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0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E645-FD8C-704E-A5A9-41FCB0C3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B83D-F8A1-1D40-A498-E59A6E3C7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6E19E-69A9-2744-B1D0-66675B182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F031D-5617-D04B-B06F-E3688F002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2A28E-D32D-F340-A01D-42BDE08FB9E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59D5B-1682-B549-8E11-2B54A7A5A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A6CA9-B733-CB49-9EB1-8FBF68A7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80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5C33B-D48D-304E-AFF6-B591D6C8D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1AF70C-CE85-B44D-870C-99BFD863F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8705F-E4B3-CF4E-B88B-9293885F0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8DA1E-4320-324D-99A2-EF507959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ECB0-07B6-8145-A09B-3370BD4D2EC6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7C44A-FD2B-4540-9849-EE95D129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4E1C8-D895-6543-A52C-1F4797B1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1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FDE031-A004-5946-BE57-CEE6106BC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43435-74C7-E643-AEA5-0CF0C9325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0DD25-09F9-4B44-B4B5-E5377A71E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FCF93-A4AF-3C42-BCAC-8E0DFB752775}" type="datetime1">
              <a:rPr lang="en-US" smtClean="0"/>
              <a:t>11/23/20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7A9CB-5B86-BF43-9E47-6D4FA3C3F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Modern Robotics, Lynch and Park, Cambridge University Press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C3E61-D3B2-7B4C-BAB5-6D34F34F9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i="1" dirty="0"/>
              <a:t>Modern Robotics</a:t>
            </a:r>
            <a:r>
              <a:rPr lang="en-US" dirty="0"/>
              <a:t>, Lynch and Park, Cambridge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409325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7" Type="http://schemas.openxmlformats.org/officeDocument/2006/relationships/image" Target="../media/image2.tif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5" Type="http://schemas.openxmlformats.org/officeDocument/2006/relationships/image" Target="../media/image5.png"/><Relationship Id="rId9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9.png"/><Relationship Id="rId18" Type="http://schemas.openxmlformats.org/officeDocument/2006/relationships/customXml" Target="../ink/ink9.xml"/><Relationship Id="rId3" Type="http://schemas.openxmlformats.org/officeDocument/2006/relationships/customXml" Target="../ink/ink2.xml"/><Relationship Id="rId21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openxmlformats.org/officeDocument/2006/relationships/customXml" Target="../ink/ink6.xml"/><Relationship Id="rId17" Type="http://schemas.openxmlformats.org/officeDocument/2006/relationships/image" Target="../media/image11.png"/><Relationship Id="rId2" Type="http://schemas.openxmlformats.org/officeDocument/2006/relationships/image" Target="../media/image5.tiff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23" Type="http://schemas.openxmlformats.org/officeDocument/2006/relationships/image" Target="../media/image14.png"/><Relationship Id="rId10" Type="http://schemas.openxmlformats.org/officeDocument/2006/relationships/customXml" Target="../ink/ink5.xml"/><Relationship Id="rId19" Type="http://schemas.openxmlformats.org/officeDocument/2006/relationships/image" Target="../media/image12.png"/><Relationship Id="rId9" Type="http://schemas.openxmlformats.org/officeDocument/2006/relationships/image" Target="../media/image7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customXml" Target="../ink/ink16.xml"/><Relationship Id="rId18" Type="http://schemas.openxmlformats.org/officeDocument/2006/relationships/image" Target="../media/image21.png"/><Relationship Id="rId21" Type="http://schemas.openxmlformats.org/officeDocument/2006/relationships/customXml" Target="../ink/ink20.xml"/><Relationship Id="rId7" Type="http://schemas.openxmlformats.org/officeDocument/2006/relationships/customXml" Target="../ink/ink13.xml"/><Relationship Id="rId12" Type="http://schemas.openxmlformats.org/officeDocument/2006/relationships/image" Target="../media/image18.png"/><Relationship Id="rId17" Type="http://schemas.openxmlformats.org/officeDocument/2006/relationships/customXml" Target="../ink/ink18.xml"/><Relationship Id="rId2" Type="http://schemas.openxmlformats.org/officeDocument/2006/relationships/customXml" Target="../ink/ink12.xml"/><Relationship Id="rId16" Type="http://schemas.openxmlformats.org/officeDocument/2006/relationships/image" Target="../media/image20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11" Type="http://schemas.openxmlformats.org/officeDocument/2006/relationships/customXml" Target="../ink/ink15.xml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customXml" Target="../ink/ink17.xml"/><Relationship Id="rId23" Type="http://schemas.openxmlformats.org/officeDocument/2006/relationships/customXml" Target="../ink/ink21.xml"/><Relationship Id="rId10" Type="http://schemas.openxmlformats.org/officeDocument/2006/relationships/image" Target="../media/image17.png"/><Relationship Id="rId19" Type="http://schemas.openxmlformats.org/officeDocument/2006/relationships/customXml" Target="../ink/ink19.xml"/><Relationship Id="rId9" Type="http://schemas.openxmlformats.org/officeDocument/2006/relationships/customXml" Target="../ink/ink14.xml"/><Relationship Id="rId14" Type="http://schemas.openxmlformats.org/officeDocument/2006/relationships/image" Target="../media/image19.png"/><Relationship Id="rId22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customXml" Target="../ink/ink29.xml"/><Relationship Id="rId26" Type="http://schemas.openxmlformats.org/officeDocument/2006/relationships/customXml" Target="../ink/ink33.xml"/><Relationship Id="rId39" Type="http://schemas.openxmlformats.org/officeDocument/2006/relationships/image" Target="../media/image41.png"/><Relationship Id="rId21" Type="http://schemas.openxmlformats.org/officeDocument/2006/relationships/image" Target="../media/image32.png"/><Relationship Id="rId34" Type="http://schemas.openxmlformats.org/officeDocument/2006/relationships/customXml" Target="../ink/ink37.xml"/><Relationship Id="rId42" Type="http://schemas.openxmlformats.org/officeDocument/2006/relationships/customXml" Target="../ink/ink41.xml"/><Relationship Id="rId47" Type="http://schemas.openxmlformats.org/officeDocument/2006/relationships/image" Target="../media/image45.png"/><Relationship Id="rId50" Type="http://schemas.openxmlformats.org/officeDocument/2006/relationships/customXml" Target="../ink/ink45.xml"/><Relationship Id="rId55" Type="http://schemas.openxmlformats.org/officeDocument/2006/relationships/image" Target="../media/image49.png"/><Relationship Id="rId63" Type="http://schemas.openxmlformats.org/officeDocument/2006/relationships/image" Target="../media/image53.png"/><Relationship Id="rId7" Type="http://schemas.openxmlformats.org/officeDocument/2006/relationships/image" Target="../media/image25.png"/><Relationship Id="rId2" Type="http://schemas.openxmlformats.org/officeDocument/2006/relationships/customXml" Target="../ink/ink22.xml"/><Relationship Id="rId16" Type="http://schemas.openxmlformats.org/officeDocument/2006/relationships/customXml" Target="../ink/ink28.xml"/><Relationship Id="rId29" Type="http://schemas.openxmlformats.org/officeDocument/2006/relationships/image" Target="../media/image36.png"/><Relationship Id="rId11" Type="http://schemas.openxmlformats.org/officeDocument/2006/relationships/image" Target="../media/image27.png"/><Relationship Id="rId24" Type="http://schemas.openxmlformats.org/officeDocument/2006/relationships/customXml" Target="../ink/ink32.xml"/><Relationship Id="rId32" Type="http://schemas.openxmlformats.org/officeDocument/2006/relationships/customXml" Target="../ink/ink36.xml"/><Relationship Id="rId37" Type="http://schemas.openxmlformats.org/officeDocument/2006/relationships/image" Target="../media/image40.png"/><Relationship Id="rId40" Type="http://schemas.openxmlformats.org/officeDocument/2006/relationships/customXml" Target="../ink/ink40.xml"/><Relationship Id="rId45" Type="http://schemas.openxmlformats.org/officeDocument/2006/relationships/image" Target="../media/image44.png"/><Relationship Id="rId53" Type="http://schemas.openxmlformats.org/officeDocument/2006/relationships/image" Target="../media/image48.png"/><Relationship Id="rId58" Type="http://schemas.openxmlformats.org/officeDocument/2006/relationships/customXml" Target="../ink/ink49.xml"/><Relationship Id="rId5" Type="http://schemas.openxmlformats.org/officeDocument/2006/relationships/image" Target="../media/image5.png"/><Relationship Id="rId61" Type="http://schemas.openxmlformats.org/officeDocument/2006/relationships/image" Target="../media/image52.png"/><Relationship Id="rId19" Type="http://schemas.openxmlformats.org/officeDocument/2006/relationships/image" Target="../media/image31.png"/><Relationship Id="rId14" Type="http://schemas.openxmlformats.org/officeDocument/2006/relationships/customXml" Target="../ink/ink27.xml"/><Relationship Id="rId22" Type="http://schemas.openxmlformats.org/officeDocument/2006/relationships/customXml" Target="../ink/ink31.xml"/><Relationship Id="rId27" Type="http://schemas.openxmlformats.org/officeDocument/2006/relationships/image" Target="../media/image35.png"/><Relationship Id="rId30" Type="http://schemas.openxmlformats.org/officeDocument/2006/relationships/customXml" Target="../ink/ink35.xml"/><Relationship Id="rId35" Type="http://schemas.openxmlformats.org/officeDocument/2006/relationships/image" Target="../media/image39.png"/><Relationship Id="rId43" Type="http://schemas.openxmlformats.org/officeDocument/2006/relationships/image" Target="../media/image43.png"/><Relationship Id="rId48" Type="http://schemas.openxmlformats.org/officeDocument/2006/relationships/customXml" Target="../ink/ink44.xml"/><Relationship Id="rId56" Type="http://schemas.openxmlformats.org/officeDocument/2006/relationships/customXml" Target="../ink/ink48.xml"/><Relationship Id="rId8" Type="http://schemas.openxmlformats.org/officeDocument/2006/relationships/customXml" Target="../ink/ink24.xml"/><Relationship Id="rId51" Type="http://schemas.openxmlformats.org/officeDocument/2006/relationships/image" Target="../media/image47.png"/><Relationship Id="rId12" Type="http://schemas.openxmlformats.org/officeDocument/2006/relationships/customXml" Target="../ink/ink26.xml"/><Relationship Id="rId17" Type="http://schemas.openxmlformats.org/officeDocument/2006/relationships/image" Target="../media/image30.png"/><Relationship Id="rId25" Type="http://schemas.openxmlformats.org/officeDocument/2006/relationships/image" Target="../media/image34.png"/><Relationship Id="rId33" Type="http://schemas.openxmlformats.org/officeDocument/2006/relationships/image" Target="../media/image38.png"/><Relationship Id="rId38" Type="http://schemas.openxmlformats.org/officeDocument/2006/relationships/customXml" Target="../ink/ink39.xml"/><Relationship Id="rId46" Type="http://schemas.openxmlformats.org/officeDocument/2006/relationships/customXml" Target="../ink/ink43.xml"/><Relationship Id="rId59" Type="http://schemas.openxmlformats.org/officeDocument/2006/relationships/image" Target="../media/image51.png"/><Relationship Id="rId20" Type="http://schemas.openxmlformats.org/officeDocument/2006/relationships/customXml" Target="../ink/ink30.xml"/><Relationship Id="rId41" Type="http://schemas.openxmlformats.org/officeDocument/2006/relationships/image" Target="../media/image42.png"/><Relationship Id="rId54" Type="http://schemas.openxmlformats.org/officeDocument/2006/relationships/customXml" Target="../ink/ink47.xml"/><Relationship Id="rId62" Type="http://schemas.openxmlformats.org/officeDocument/2006/relationships/customXml" Target="../ink/ink5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3.xml"/><Relationship Id="rId15" Type="http://schemas.openxmlformats.org/officeDocument/2006/relationships/image" Target="../media/image29.png"/><Relationship Id="rId23" Type="http://schemas.openxmlformats.org/officeDocument/2006/relationships/image" Target="../media/image33.png"/><Relationship Id="rId28" Type="http://schemas.openxmlformats.org/officeDocument/2006/relationships/customXml" Target="../ink/ink34.xml"/><Relationship Id="rId36" Type="http://schemas.openxmlformats.org/officeDocument/2006/relationships/customXml" Target="../ink/ink38.xml"/><Relationship Id="rId49" Type="http://schemas.openxmlformats.org/officeDocument/2006/relationships/image" Target="../media/image46.png"/><Relationship Id="rId57" Type="http://schemas.openxmlformats.org/officeDocument/2006/relationships/image" Target="../media/image50.png"/><Relationship Id="rId10" Type="http://schemas.openxmlformats.org/officeDocument/2006/relationships/customXml" Target="../ink/ink25.xml"/><Relationship Id="rId31" Type="http://schemas.openxmlformats.org/officeDocument/2006/relationships/image" Target="../media/image37.png"/><Relationship Id="rId44" Type="http://schemas.openxmlformats.org/officeDocument/2006/relationships/customXml" Target="../ink/ink42.xml"/><Relationship Id="rId52" Type="http://schemas.openxmlformats.org/officeDocument/2006/relationships/customXml" Target="../ink/ink46.xml"/><Relationship Id="rId60" Type="http://schemas.openxmlformats.org/officeDocument/2006/relationships/customXml" Target="../ink/ink50.xml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5.png"/><Relationship Id="rId21" Type="http://schemas.openxmlformats.org/officeDocument/2006/relationships/customXml" Target="../ink/ink59.xml"/><Relationship Id="rId42" Type="http://schemas.openxmlformats.org/officeDocument/2006/relationships/image" Target="../media/image73.png"/><Relationship Id="rId47" Type="http://schemas.openxmlformats.org/officeDocument/2006/relationships/customXml" Target="../ink/ink72.xml"/><Relationship Id="rId63" Type="http://schemas.openxmlformats.org/officeDocument/2006/relationships/customXml" Target="../ink/ink80.xml"/><Relationship Id="rId68" Type="http://schemas.openxmlformats.org/officeDocument/2006/relationships/image" Target="../media/image86.png"/><Relationship Id="rId84" Type="http://schemas.openxmlformats.org/officeDocument/2006/relationships/image" Target="../media/image94.png"/><Relationship Id="rId16" Type="http://schemas.openxmlformats.org/officeDocument/2006/relationships/image" Target="../media/image60.png"/><Relationship Id="rId11" Type="http://schemas.openxmlformats.org/officeDocument/2006/relationships/customXml" Target="../ink/ink54.xml"/><Relationship Id="rId32" Type="http://schemas.openxmlformats.org/officeDocument/2006/relationships/image" Target="../media/image68.png"/><Relationship Id="rId37" Type="http://schemas.openxmlformats.org/officeDocument/2006/relationships/customXml" Target="../ink/ink67.xml"/><Relationship Id="rId53" Type="http://schemas.openxmlformats.org/officeDocument/2006/relationships/customXml" Target="../ink/ink75.xml"/><Relationship Id="rId58" Type="http://schemas.openxmlformats.org/officeDocument/2006/relationships/image" Target="../media/image81.png"/><Relationship Id="rId74" Type="http://schemas.openxmlformats.org/officeDocument/2006/relationships/image" Target="../media/image89.png"/><Relationship Id="rId79" Type="http://schemas.openxmlformats.org/officeDocument/2006/relationships/customXml" Target="../ink/ink88.xml"/><Relationship Id="rId5" Type="http://schemas.openxmlformats.org/officeDocument/2006/relationships/image" Target="../media/image5.png"/><Relationship Id="rId61" Type="http://schemas.openxmlformats.org/officeDocument/2006/relationships/customXml" Target="../ink/ink79.xml"/><Relationship Id="rId82" Type="http://schemas.openxmlformats.org/officeDocument/2006/relationships/image" Target="../media/image93.png"/><Relationship Id="rId19" Type="http://schemas.openxmlformats.org/officeDocument/2006/relationships/customXml" Target="../ink/ink58.xml"/><Relationship Id="rId14" Type="http://schemas.openxmlformats.org/officeDocument/2006/relationships/image" Target="../media/image59.png"/><Relationship Id="rId22" Type="http://schemas.openxmlformats.org/officeDocument/2006/relationships/image" Target="../media/image63.png"/><Relationship Id="rId27" Type="http://schemas.openxmlformats.org/officeDocument/2006/relationships/customXml" Target="../ink/ink62.xml"/><Relationship Id="rId30" Type="http://schemas.openxmlformats.org/officeDocument/2006/relationships/image" Target="../media/image67.png"/><Relationship Id="rId35" Type="http://schemas.openxmlformats.org/officeDocument/2006/relationships/customXml" Target="../ink/ink66.xml"/><Relationship Id="rId43" Type="http://schemas.openxmlformats.org/officeDocument/2006/relationships/customXml" Target="../ink/ink70.xml"/><Relationship Id="rId48" Type="http://schemas.openxmlformats.org/officeDocument/2006/relationships/image" Target="../media/image76.png"/><Relationship Id="rId56" Type="http://schemas.openxmlformats.org/officeDocument/2006/relationships/image" Target="../media/image80.png"/><Relationship Id="rId64" Type="http://schemas.openxmlformats.org/officeDocument/2006/relationships/image" Target="../media/image84.png"/><Relationship Id="rId69" Type="http://schemas.openxmlformats.org/officeDocument/2006/relationships/customXml" Target="../ink/ink83.xml"/><Relationship Id="rId77" Type="http://schemas.openxmlformats.org/officeDocument/2006/relationships/customXml" Target="../ink/ink87.xml"/><Relationship Id="rId8" Type="http://schemas.openxmlformats.org/officeDocument/2006/relationships/image" Target="../media/image9.tiff"/><Relationship Id="rId51" Type="http://schemas.openxmlformats.org/officeDocument/2006/relationships/customXml" Target="../ink/ink74.xml"/><Relationship Id="rId72" Type="http://schemas.openxmlformats.org/officeDocument/2006/relationships/image" Target="../media/image88.png"/><Relationship Id="rId80" Type="http://schemas.openxmlformats.org/officeDocument/2006/relationships/image" Target="../media/image92.png"/><Relationship Id="rId85" Type="http://schemas.openxmlformats.org/officeDocument/2006/relationships/customXml" Target="../ink/ink91.xml"/><Relationship Id="rId12" Type="http://schemas.openxmlformats.org/officeDocument/2006/relationships/image" Target="../media/image58.png"/><Relationship Id="rId17" Type="http://schemas.openxmlformats.org/officeDocument/2006/relationships/customXml" Target="../ink/ink57.xml"/><Relationship Id="rId25" Type="http://schemas.openxmlformats.org/officeDocument/2006/relationships/customXml" Target="../ink/ink61.xml"/><Relationship Id="rId33" Type="http://schemas.openxmlformats.org/officeDocument/2006/relationships/customXml" Target="../ink/ink65.xml"/><Relationship Id="rId38" Type="http://schemas.openxmlformats.org/officeDocument/2006/relationships/image" Target="../media/image71.png"/><Relationship Id="rId46" Type="http://schemas.openxmlformats.org/officeDocument/2006/relationships/image" Target="../media/image75.png"/><Relationship Id="rId59" Type="http://schemas.openxmlformats.org/officeDocument/2006/relationships/customXml" Target="../ink/ink78.xml"/><Relationship Id="rId67" Type="http://schemas.openxmlformats.org/officeDocument/2006/relationships/customXml" Target="../ink/ink82.xml"/><Relationship Id="rId20" Type="http://schemas.openxmlformats.org/officeDocument/2006/relationships/image" Target="../media/image62.png"/><Relationship Id="rId41" Type="http://schemas.openxmlformats.org/officeDocument/2006/relationships/customXml" Target="../ink/ink69.xml"/><Relationship Id="rId54" Type="http://schemas.openxmlformats.org/officeDocument/2006/relationships/image" Target="../media/image79.png"/><Relationship Id="rId62" Type="http://schemas.openxmlformats.org/officeDocument/2006/relationships/image" Target="../media/image83.png"/><Relationship Id="rId70" Type="http://schemas.openxmlformats.org/officeDocument/2006/relationships/image" Target="../media/image87.png"/><Relationship Id="rId75" Type="http://schemas.openxmlformats.org/officeDocument/2006/relationships/customXml" Target="../ink/ink86.xml"/><Relationship Id="rId83" Type="http://schemas.openxmlformats.org/officeDocument/2006/relationships/customXml" Target="../ink/ink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15" Type="http://schemas.openxmlformats.org/officeDocument/2006/relationships/customXml" Target="../ink/ink56.xml"/><Relationship Id="rId23" Type="http://schemas.openxmlformats.org/officeDocument/2006/relationships/customXml" Target="../ink/ink60.xml"/><Relationship Id="rId28" Type="http://schemas.openxmlformats.org/officeDocument/2006/relationships/image" Target="../media/image66.png"/><Relationship Id="rId36" Type="http://schemas.openxmlformats.org/officeDocument/2006/relationships/image" Target="../media/image70.png"/><Relationship Id="rId49" Type="http://schemas.openxmlformats.org/officeDocument/2006/relationships/customXml" Target="../ink/ink73.xml"/><Relationship Id="rId57" Type="http://schemas.openxmlformats.org/officeDocument/2006/relationships/customXml" Target="../ink/ink77.xml"/><Relationship Id="rId10" Type="http://schemas.openxmlformats.org/officeDocument/2006/relationships/image" Target="../media/image57.png"/><Relationship Id="rId31" Type="http://schemas.openxmlformats.org/officeDocument/2006/relationships/customXml" Target="../ink/ink64.xml"/><Relationship Id="rId44" Type="http://schemas.openxmlformats.org/officeDocument/2006/relationships/image" Target="../media/image74.png"/><Relationship Id="rId52" Type="http://schemas.openxmlformats.org/officeDocument/2006/relationships/image" Target="../media/image78.png"/><Relationship Id="rId60" Type="http://schemas.openxmlformats.org/officeDocument/2006/relationships/image" Target="../media/image82.png"/><Relationship Id="rId65" Type="http://schemas.openxmlformats.org/officeDocument/2006/relationships/customXml" Target="../ink/ink81.xml"/><Relationship Id="rId73" Type="http://schemas.openxmlformats.org/officeDocument/2006/relationships/customXml" Target="../ink/ink85.xml"/><Relationship Id="rId78" Type="http://schemas.openxmlformats.org/officeDocument/2006/relationships/image" Target="../media/image91.png"/><Relationship Id="rId81" Type="http://schemas.openxmlformats.org/officeDocument/2006/relationships/customXml" Target="../ink/ink89.xml"/><Relationship Id="rId86" Type="http://schemas.openxmlformats.org/officeDocument/2006/relationships/image" Target="../media/image95.png"/><Relationship Id="rId9" Type="http://schemas.openxmlformats.org/officeDocument/2006/relationships/customXml" Target="../ink/ink53.xml"/><Relationship Id="rId13" Type="http://schemas.openxmlformats.org/officeDocument/2006/relationships/customXml" Target="../ink/ink55.xml"/><Relationship Id="rId18" Type="http://schemas.openxmlformats.org/officeDocument/2006/relationships/image" Target="../media/image61.png"/><Relationship Id="rId39" Type="http://schemas.openxmlformats.org/officeDocument/2006/relationships/customXml" Target="../ink/ink68.xml"/><Relationship Id="rId34" Type="http://schemas.openxmlformats.org/officeDocument/2006/relationships/image" Target="../media/image69.png"/><Relationship Id="rId50" Type="http://schemas.openxmlformats.org/officeDocument/2006/relationships/image" Target="../media/image77.png"/><Relationship Id="rId55" Type="http://schemas.openxmlformats.org/officeDocument/2006/relationships/customXml" Target="../ink/ink76.xml"/><Relationship Id="rId76" Type="http://schemas.openxmlformats.org/officeDocument/2006/relationships/image" Target="../media/image90.png"/><Relationship Id="rId7" Type="http://schemas.openxmlformats.org/officeDocument/2006/relationships/image" Target="../media/image8.tiff"/><Relationship Id="rId71" Type="http://schemas.openxmlformats.org/officeDocument/2006/relationships/customXml" Target="../ink/ink84.xml"/><Relationship Id="rId2" Type="http://schemas.openxmlformats.org/officeDocument/2006/relationships/customXml" Target="../ink/ink52.xml"/><Relationship Id="rId29" Type="http://schemas.openxmlformats.org/officeDocument/2006/relationships/customXml" Target="../ink/ink63.xml"/><Relationship Id="rId24" Type="http://schemas.openxmlformats.org/officeDocument/2006/relationships/image" Target="../media/image64.png"/><Relationship Id="rId40" Type="http://schemas.openxmlformats.org/officeDocument/2006/relationships/image" Target="../media/image72.png"/><Relationship Id="rId45" Type="http://schemas.openxmlformats.org/officeDocument/2006/relationships/customXml" Target="../ink/ink71.xml"/><Relationship Id="rId66" Type="http://schemas.openxmlformats.org/officeDocument/2006/relationships/image" Target="../media/image8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customXml" Target="../ink/ink97.xml"/><Relationship Id="rId18" Type="http://schemas.openxmlformats.org/officeDocument/2006/relationships/image" Target="../media/image104.png"/><Relationship Id="rId26" Type="http://schemas.openxmlformats.org/officeDocument/2006/relationships/image" Target="../media/image108.png"/><Relationship Id="rId3" Type="http://schemas.openxmlformats.org/officeDocument/2006/relationships/customXml" Target="../ink/ink92.xml"/><Relationship Id="rId21" Type="http://schemas.openxmlformats.org/officeDocument/2006/relationships/customXml" Target="../ink/ink101.xml"/><Relationship Id="rId7" Type="http://schemas.openxmlformats.org/officeDocument/2006/relationships/customXml" Target="../ink/ink94.xml"/><Relationship Id="rId12" Type="http://schemas.openxmlformats.org/officeDocument/2006/relationships/image" Target="../media/image101.png"/><Relationship Id="rId17" Type="http://schemas.openxmlformats.org/officeDocument/2006/relationships/customXml" Target="../ink/ink99.xml"/><Relationship Id="rId25" Type="http://schemas.openxmlformats.org/officeDocument/2006/relationships/customXml" Target="../ink/ink103.xml"/><Relationship Id="rId2" Type="http://schemas.openxmlformats.org/officeDocument/2006/relationships/image" Target="../media/image10.tiff"/><Relationship Id="rId16" Type="http://schemas.openxmlformats.org/officeDocument/2006/relationships/image" Target="../media/image103.png"/><Relationship Id="rId20" Type="http://schemas.openxmlformats.org/officeDocument/2006/relationships/image" Target="../media/image105.png"/><Relationship Id="rId29" Type="http://schemas.openxmlformats.org/officeDocument/2006/relationships/customXml" Target="../ink/ink10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customXml" Target="../ink/ink96.xml"/><Relationship Id="rId24" Type="http://schemas.openxmlformats.org/officeDocument/2006/relationships/image" Target="../media/image107.png"/><Relationship Id="rId32" Type="http://schemas.openxmlformats.org/officeDocument/2006/relationships/image" Target="../media/image111.png"/><Relationship Id="rId5" Type="http://schemas.openxmlformats.org/officeDocument/2006/relationships/customXml" Target="../ink/ink93.xml"/><Relationship Id="rId15" Type="http://schemas.openxmlformats.org/officeDocument/2006/relationships/customXml" Target="../ink/ink98.xml"/><Relationship Id="rId23" Type="http://schemas.openxmlformats.org/officeDocument/2006/relationships/customXml" Target="../ink/ink102.xml"/><Relationship Id="rId28" Type="http://schemas.openxmlformats.org/officeDocument/2006/relationships/image" Target="../media/image109.png"/><Relationship Id="rId10" Type="http://schemas.openxmlformats.org/officeDocument/2006/relationships/image" Target="../media/image100.png"/><Relationship Id="rId19" Type="http://schemas.openxmlformats.org/officeDocument/2006/relationships/customXml" Target="../ink/ink100.xml"/><Relationship Id="rId31" Type="http://schemas.openxmlformats.org/officeDocument/2006/relationships/customXml" Target="../ink/ink106.xml"/><Relationship Id="rId4" Type="http://schemas.openxmlformats.org/officeDocument/2006/relationships/image" Target="../media/image97.png"/><Relationship Id="rId9" Type="http://schemas.openxmlformats.org/officeDocument/2006/relationships/customXml" Target="../ink/ink95.xml"/><Relationship Id="rId14" Type="http://schemas.openxmlformats.org/officeDocument/2006/relationships/image" Target="../media/image102.png"/><Relationship Id="rId22" Type="http://schemas.openxmlformats.org/officeDocument/2006/relationships/image" Target="../media/image106.png"/><Relationship Id="rId27" Type="http://schemas.openxmlformats.org/officeDocument/2006/relationships/customXml" Target="../ink/ink104.xml"/><Relationship Id="rId30" Type="http://schemas.openxmlformats.org/officeDocument/2006/relationships/image" Target="../media/image110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9.png"/><Relationship Id="rId21" Type="http://schemas.openxmlformats.org/officeDocument/2006/relationships/image" Target="../media/image121.png"/><Relationship Id="rId63" Type="http://schemas.openxmlformats.org/officeDocument/2006/relationships/image" Target="../media/image142.png"/><Relationship Id="rId159" Type="http://schemas.openxmlformats.org/officeDocument/2006/relationships/image" Target="../media/image190.png"/><Relationship Id="rId170" Type="http://schemas.openxmlformats.org/officeDocument/2006/relationships/customXml" Target="../ink/ink191.xml"/><Relationship Id="rId226" Type="http://schemas.openxmlformats.org/officeDocument/2006/relationships/image" Target="../media/image223.png"/><Relationship Id="rId268" Type="http://schemas.openxmlformats.org/officeDocument/2006/relationships/image" Target="../media/image244.png"/><Relationship Id="rId32" Type="http://schemas.openxmlformats.org/officeDocument/2006/relationships/customXml" Target="../ink/ink122.xml"/><Relationship Id="rId74" Type="http://schemas.openxmlformats.org/officeDocument/2006/relationships/customXml" Target="../ink/ink143.xml"/><Relationship Id="rId128" Type="http://schemas.openxmlformats.org/officeDocument/2006/relationships/customXml" Target="../ink/ink170.xml"/><Relationship Id="rId5" Type="http://schemas.openxmlformats.org/officeDocument/2006/relationships/image" Target="../media/image113.png"/><Relationship Id="rId95" Type="http://schemas.openxmlformats.org/officeDocument/2006/relationships/image" Target="../media/image158.png"/><Relationship Id="rId160" Type="http://schemas.openxmlformats.org/officeDocument/2006/relationships/customXml" Target="../ink/ink186.xml"/><Relationship Id="rId181" Type="http://schemas.openxmlformats.org/officeDocument/2006/relationships/customXml" Target="../ink/ink197.xml"/><Relationship Id="rId216" Type="http://schemas.openxmlformats.org/officeDocument/2006/relationships/image" Target="../media/image218.png"/><Relationship Id="rId237" Type="http://schemas.openxmlformats.org/officeDocument/2006/relationships/customXml" Target="../ink/ink225.xml"/><Relationship Id="rId258" Type="http://schemas.openxmlformats.org/officeDocument/2006/relationships/image" Target="../media/image239.png"/><Relationship Id="rId22" Type="http://schemas.openxmlformats.org/officeDocument/2006/relationships/customXml" Target="../ink/ink117.xml"/><Relationship Id="rId43" Type="http://schemas.openxmlformats.org/officeDocument/2006/relationships/image" Target="../media/image132.png"/><Relationship Id="rId64" Type="http://schemas.openxmlformats.org/officeDocument/2006/relationships/customXml" Target="../ink/ink138.xml"/><Relationship Id="rId118" Type="http://schemas.openxmlformats.org/officeDocument/2006/relationships/customXml" Target="../ink/ink165.xml"/><Relationship Id="rId139" Type="http://schemas.openxmlformats.org/officeDocument/2006/relationships/image" Target="../media/image180.png"/><Relationship Id="rId85" Type="http://schemas.openxmlformats.org/officeDocument/2006/relationships/image" Target="../media/image153.png"/><Relationship Id="rId150" Type="http://schemas.openxmlformats.org/officeDocument/2006/relationships/customXml" Target="../ink/ink181.xml"/><Relationship Id="rId171" Type="http://schemas.openxmlformats.org/officeDocument/2006/relationships/image" Target="../media/image196.png"/><Relationship Id="rId192" Type="http://schemas.openxmlformats.org/officeDocument/2006/relationships/image" Target="../media/image206.png"/><Relationship Id="rId206" Type="http://schemas.openxmlformats.org/officeDocument/2006/relationships/image" Target="../media/image213.png"/><Relationship Id="rId227" Type="http://schemas.openxmlformats.org/officeDocument/2006/relationships/customXml" Target="../ink/ink220.xml"/><Relationship Id="rId248" Type="http://schemas.openxmlformats.org/officeDocument/2006/relationships/image" Target="../media/image234.png"/><Relationship Id="rId269" Type="http://schemas.openxmlformats.org/officeDocument/2006/relationships/customXml" Target="../ink/ink241.xml"/><Relationship Id="rId12" Type="http://schemas.openxmlformats.org/officeDocument/2006/relationships/customXml" Target="../ink/ink112.xml"/><Relationship Id="rId33" Type="http://schemas.openxmlformats.org/officeDocument/2006/relationships/image" Target="../media/image127.png"/><Relationship Id="rId108" Type="http://schemas.openxmlformats.org/officeDocument/2006/relationships/customXml" Target="../ink/ink160.xml"/><Relationship Id="rId129" Type="http://schemas.openxmlformats.org/officeDocument/2006/relationships/image" Target="../media/image175.png"/><Relationship Id="rId54" Type="http://schemas.openxmlformats.org/officeDocument/2006/relationships/customXml" Target="../ink/ink133.xml"/><Relationship Id="rId75" Type="http://schemas.openxmlformats.org/officeDocument/2006/relationships/image" Target="../media/image148.png"/><Relationship Id="rId96" Type="http://schemas.openxmlformats.org/officeDocument/2006/relationships/customXml" Target="../ink/ink154.xml"/><Relationship Id="rId140" Type="http://schemas.openxmlformats.org/officeDocument/2006/relationships/customXml" Target="../ink/ink176.xml"/><Relationship Id="rId161" Type="http://schemas.openxmlformats.org/officeDocument/2006/relationships/image" Target="../media/image191.png"/><Relationship Id="rId182" Type="http://schemas.openxmlformats.org/officeDocument/2006/relationships/image" Target="../media/image201.png"/><Relationship Id="rId217" Type="http://schemas.openxmlformats.org/officeDocument/2006/relationships/customXml" Target="../ink/ink215.xml"/><Relationship Id="rId6" Type="http://schemas.openxmlformats.org/officeDocument/2006/relationships/customXml" Target="../ink/ink109.xml"/><Relationship Id="rId238" Type="http://schemas.openxmlformats.org/officeDocument/2006/relationships/image" Target="../media/image229.png"/><Relationship Id="rId259" Type="http://schemas.openxmlformats.org/officeDocument/2006/relationships/customXml" Target="../ink/ink236.xml"/><Relationship Id="rId23" Type="http://schemas.openxmlformats.org/officeDocument/2006/relationships/image" Target="../media/image122.png"/><Relationship Id="rId119" Type="http://schemas.openxmlformats.org/officeDocument/2006/relationships/image" Target="../media/image170.png"/><Relationship Id="rId270" Type="http://schemas.openxmlformats.org/officeDocument/2006/relationships/image" Target="../media/image245.png"/><Relationship Id="rId44" Type="http://schemas.openxmlformats.org/officeDocument/2006/relationships/customXml" Target="../ink/ink128.xml"/><Relationship Id="rId65" Type="http://schemas.openxmlformats.org/officeDocument/2006/relationships/image" Target="../media/image143.png"/><Relationship Id="rId86" Type="http://schemas.openxmlformats.org/officeDocument/2006/relationships/customXml" Target="../ink/ink149.xml"/><Relationship Id="rId130" Type="http://schemas.openxmlformats.org/officeDocument/2006/relationships/customXml" Target="../ink/ink171.xml"/><Relationship Id="rId151" Type="http://schemas.openxmlformats.org/officeDocument/2006/relationships/image" Target="../media/image186.png"/><Relationship Id="rId172" Type="http://schemas.openxmlformats.org/officeDocument/2006/relationships/customXml" Target="../ink/ink192.xml"/><Relationship Id="rId193" Type="http://schemas.openxmlformats.org/officeDocument/2006/relationships/customXml" Target="../ink/ink203.xml"/><Relationship Id="rId207" Type="http://schemas.openxmlformats.org/officeDocument/2006/relationships/customXml" Target="../ink/ink210.xml"/><Relationship Id="rId228" Type="http://schemas.openxmlformats.org/officeDocument/2006/relationships/image" Target="../media/image224.png"/><Relationship Id="rId249" Type="http://schemas.openxmlformats.org/officeDocument/2006/relationships/customXml" Target="../ink/ink231.xml"/><Relationship Id="rId13" Type="http://schemas.openxmlformats.org/officeDocument/2006/relationships/image" Target="../media/image117.png"/><Relationship Id="rId109" Type="http://schemas.openxmlformats.org/officeDocument/2006/relationships/image" Target="../media/image165.png"/><Relationship Id="rId260" Type="http://schemas.openxmlformats.org/officeDocument/2006/relationships/image" Target="../media/image240.png"/><Relationship Id="rId34" Type="http://schemas.openxmlformats.org/officeDocument/2006/relationships/customXml" Target="../ink/ink123.xml"/><Relationship Id="rId55" Type="http://schemas.openxmlformats.org/officeDocument/2006/relationships/image" Target="../media/image138.png"/><Relationship Id="rId76" Type="http://schemas.openxmlformats.org/officeDocument/2006/relationships/customXml" Target="../ink/ink144.xml"/><Relationship Id="rId97" Type="http://schemas.openxmlformats.org/officeDocument/2006/relationships/image" Target="../media/image159.png"/><Relationship Id="rId120" Type="http://schemas.openxmlformats.org/officeDocument/2006/relationships/customXml" Target="../ink/ink166.xml"/><Relationship Id="rId141" Type="http://schemas.openxmlformats.org/officeDocument/2006/relationships/image" Target="../media/image181.png"/><Relationship Id="rId7" Type="http://schemas.openxmlformats.org/officeDocument/2006/relationships/image" Target="../media/image114.png"/><Relationship Id="rId162" Type="http://schemas.openxmlformats.org/officeDocument/2006/relationships/customXml" Target="../ink/ink187.xml"/><Relationship Id="rId183" Type="http://schemas.openxmlformats.org/officeDocument/2006/relationships/customXml" Target="../ink/ink198.xml"/><Relationship Id="rId218" Type="http://schemas.openxmlformats.org/officeDocument/2006/relationships/image" Target="../media/image219.png"/><Relationship Id="rId239" Type="http://schemas.openxmlformats.org/officeDocument/2006/relationships/customXml" Target="../ink/ink226.xml"/><Relationship Id="rId250" Type="http://schemas.openxmlformats.org/officeDocument/2006/relationships/image" Target="../media/image235.png"/><Relationship Id="rId271" Type="http://schemas.openxmlformats.org/officeDocument/2006/relationships/customXml" Target="../ink/ink242.xml"/><Relationship Id="rId24" Type="http://schemas.openxmlformats.org/officeDocument/2006/relationships/customXml" Target="../ink/ink118.xml"/><Relationship Id="rId45" Type="http://schemas.openxmlformats.org/officeDocument/2006/relationships/image" Target="../media/image133.png"/><Relationship Id="rId66" Type="http://schemas.openxmlformats.org/officeDocument/2006/relationships/customXml" Target="../ink/ink139.xml"/><Relationship Id="rId87" Type="http://schemas.openxmlformats.org/officeDocument/2006/relationships/image" Target="../media/image154.png"/><Relationship Id="rId110" Type="http://schemas.openxmlformats.org/officeDocument/2006/relationships/customXml" Target="../ink/ink161.xml"/><Relationship Id="rId131" Type="http://schemas.openxmlformats.org/officeDocument/2006/relationships/image" Target="../media/image176.png"/><Relationship Id="rId152" Type="http://schemas.openxmlformats.org/officeDocument/2006/relationships/customXml" Target="../ink/ink182.xml"/><Relationship Id="rId173" Type="http://schemas.openxmlformats.org/officeDocument/2006/relationships/image" Target="../media/image197.png"/><Relationship Id="rId194" Type="http://schemas.openxmlformats.org/officeDocument/2006/relationships/image" Target="../media/image207.png"/><Relationship Id="rId208" Type="http://schemas.openxmlformats.org/officeDocument/2006/relationships/image" Target="../media/image214.png"/><Relationship Id="rId229" Type="http://schemas.openxmlformats.org/officeDocument/2006/relationships/customXml" Target="../ink/ink221.xml"/><Relationship Id="rId240" Type="http://schemas.openxmlformats.org/officeDocument/2006/relationships/image" Target="../media/image230.png"/><Relationship Id="rId261" Type="http://schemas.openxmlformats.org/officeDocument/2006/relationships/customXml" Target="../ink/ink237.xml"/><Relationship Id="rId14" Type="http://schemas.openxmlformats.org/officeDocument/2006/relationships/customXml" Target="../ink/ink113.xml"/><Relationship Id="rId35" Type="http://schemas.openxmlformats.org/officeDocument/2006/relationships/image" Target="../media/image128.png"/><Relationship Id="rId56" Type="http://schemas.openxmlformats.org/officeDocument/2006/relationships/customXml" Target="../ink/ink134.xml"/><Relationship Id="rId77" Type="http://schemas.openxmlformats.org/officeDocument/2006/relationships/image" Target="../media/image149.png"/><Relationship Id="rId100" Type="http://schemas.openxmlformats.org/officeDocument/2006/relationships/customXml" Target="../ink/ink156.xml"/><Relationship Id="rId8" Type="http://schemas.openxmlformats.org/officeDocument/2006/relationships/customXml" Target="../ink/ink110.xml"/><Relationship Id="rId98" Type="http://schemas.openxmlformats.org/officeDocument/2006/relationships/customXml" Target="../ink/ink155.xml"/><Relationship Id="rId121" Type="http://schemas.openxmlformats.org/officeDocument/2006/relationships/image" Target="../media/image171.png"/><Relationship Id="rId142" Type="http://schemas.openxmlformats.org/officeDocument/2006/relationships/customXml" Target="../ink/ink177.xml"/><Relationship Id="rId163" Type="http://schemas.openxmlformats.org/officeDocument/2006/relationships/image" Target="../media/image192.png"/><Relationship Id="rId184" Type="http://schemas.openxmlformats.org/officeDocument/2006/relationships/image" Target="../media/image202.png"/><Relationship Id="rId219" Type="http://schemas.openxmlformats.org/officeDocument/2006/relationships/customXml" Target="../ink/ink216.xml"/><Relationship Id="rId230" Type="http://schemas.openxmlformats.org/officeDocument/2006/relationships/image" Target="../media/image225.png"/><Relationship Id="rId251" Type="http://schemas.openxmlformats.org/officeDocument/2006/relationships/customXml" Target="../ink/ink232.xml"/><Relationship Id="rId25" Type="http://schemas.openxmlformats.org/officeDocument/2006/relationships/image" Target="../media/image123.png"/><Relationship Id="rId46" Type="http://schemas.openxmlformats.org/officeDocument/2006/relationships/customXml" Target="../ink/ink129.xml"/><Relationship Id="rId67" Type="http://schemas.openxmlformats.org/officeDocument/2006/relationships/image" Target="../media/image144.png"/><Relationship Id="rId272" Type="http://schemas.openxmlformats.org/officeDocument/2006/relationships/image" Target="../media/image246.png"/><Relationship Id="rId88" Type="http://schemas.openxmlformats.org/officeDocument/2006/relationships/customXml" Target="../ink/ink150.xml"/><Relationship Id="rId111" Type="http://schemas.openxmlformats.org/officeDocument/2006/relationships/image" Target="../media/image166.png"/><Relationship Id="rId132" Type="http://schemas.openxmlformats.org/officeDocument/2006/relationships/customXml" Target="../ink/ink172.xml"/><Relationship Id="rId153" Type="http://schemas.openxmlformats.org/officeDocument/2006/relationships/image" Target="../media/image187.png"/><Relationship Id="rId174" Type="http://schemas.openxmlformats.org/officeDocument/2006/relationships/customXml" Target="../ink/ink193.xml"/><Relationship Id="rId195" Type="http://schemas.openxmlformats.org/officeDocument/2006/relationships/customXml" Target="../ink/ink204.xml"/><Relationship Id="rId209" Type="http://schemas.openxmlformats.org/officeDocument/2006/relationships/customXml" Target="../ink/ink211.xml"/><Relationship Id="rId220" Type="http://schemas.openxmlformats.org/officeDocument/2006/relationships/image" Target="../media/image220.png"/><Relationship Id="rId241" Type="http://schemas.openxmlformats.org/officeDocument/2006/relationships/customXml" Target="../ink/ink227.xml"/><Relationship Id="rId15" Type="http://schemas.openxmlformats.org/officeDocument/2006/relationships/image" Target="../media/image118.png"/><Relationship Id="rId36" Type="http://schemas.openxmlformats.org/officeDocument/2006/relationships/customXml" Target="../ink/ink124.xml"/><Relationship Id="rId57" Type="http://schemas.openxmlformats.org/officeDocument/2006/relationships/image" Target="../media/image139.png"/><Relationship Id="rId262" Type="http://schemas.openxmlformats.org/officeDocument/2006/relationships/image" Target="../media/image241.png"/><Relationship Id="rId78" Type="http://schemas.openxmlformats.org/officeDocument/2006/relationships/customXml" Target="../ink/ink145.xml"/><Relationship Id="rId99" Type="http://schemas.openxmlformats.org/officeDocument/2006/relationships/image" Target="../media/image160.png"/><Relationship Id="rId101" Type="http://schemas.openxmlformats.org/officeDocument/2006/relationships/image" Target="../media/image161.png"/><Relationship Id="rId122" Type="http://schemas.openxmlformats.org/officeDocument/2006/relationships/customXml" Target="../ink/ink167.xml"/><Relationship Id="rId143" Type="http://schemas.openxmlformats.org/officeDocument/2006/relationships/image" Target="../media/image182.png"/><Relationship Id="rId164" Type="http://schemas.openxmlformats.org/officeDocument/2006/relationships/customXml" Target="../ink/ink188.xml"/><Relationship Id="rId185" Type="http://schemas.openxmlformats.org/officeDocument/2006/relationships/customXml" Target="../ink/ink199.xml"/><Relationship Id="rId9" Type="http://schemas.openxmlformats.org/officeDocument/2006/relationships/image" Target="../media/image115.png"/><Relationship Id="rId210" Type="http://schemas.openxmlformats.org/officeDocument/2006/relationships/image" Target="../media/image215.png"/><Relationship Id="rId26" Type="http://schemas.openxmlformats.org/officeDocument/2006/relationships/customXml" Target="../ink/ink119.xml"/><Relationship Id="rId231" Type="http://schemas.openxmlformats.org/officeDocument/2006/relationships/customXml" Target="../ink/ink222.xml"/><Relationship Id="rId252" Type="http://schemas.openxmlformats.org/officeDocument/2006/relationships/image" Target="../media/image236.png"/><Relationship Id="rId273" Type="http://schemas.openxmlformats.org/officeDocument/2006/relationships/customXml" Target="../ink/ink243.xml"/><Relationship Id="rId47" Type="http://schemas.openxmlformats.org/officeDocument/2006/relationships/image" Target="../media/image134.png"/><Relationship Id="rId68" Type="http://schemas.openxmlformats.org/officeDocument/2006/relationships/customXml" Target="../ink/ink140.xml"/><Relationship Id="rId89" Type="http://schemas.openxmlformats.org/officeDocument/2006/relationships/image" Target="../media/image155.png"/><Relationship Id="rId112" Type="http://schemas.openxmlformats.org/officeDocument/2006/relationships/customXml" Target="../ink/ink162.xml"/><Relationship Id="rId133" Type="http://schemas.openxmlformats.org/officeDocument/2006/relationships/image" Target="../media/image177.png"/><Relationship Id="rId154" Type="http://schemas.openxmlformats.org/officeDocument/2006/relationships/customXml" Target="../ink/ink183.xml"/><Relationship Id="rId175" Type="http://schemas.openxmlformats.org/officeDocument/2006/relationships/image" Target="../media/image198.png"/><Relationship Id="rId196" Type="http://schemas.openxmlformats.org/officeDocument/2006/relationships/image" Target="../media/image208.png"/><Relationship Id="rId200" Type="http://schemas.openxmlformats.org/officeDocument/2006/relationships/image" Target="../media/image210.png"/><Relationship Id="rId16" Type="http://schemas.openxmlformats.org/officeDocument/2006/relationships/customXml" Target="../ink/ink114.xml"/><Relationship Id="rId221" Type="http://schemas.openxmlformats.org/officeDocument/2006/relationships/customXml" Target="../ink/ink217.xml"/><Relationship Id="rId242" Type="http://schemas.openxmlformats.org/officeDocument/2006/relationships/image" Target="../media/image231.png"/><Relationship Id="rId263" Type="http://schemas.openxmlformats.org/officeDocument/2006/relationships/customXml" Target="../ink/ink238.xml"/><Relationship Id="rId37" Type="http://schemas.openxmlformats.org/officeDocument/2006/relationships/image" Target="../media/image129.png"/><Relationship Id="rId58" Type="http://schemas.openxmlformats.org/officeDocument/2006/relationships/customXml" Target="../ink/ink135.xml"/><Relationship Id="rId79" Type="http://schemas.openxmlformats.org/officeDocument/2006/relationships/image" Target="../media/image150.png"/><Relationship Id="rId102" Type="http://schemas.openxmlformats.org/officeDocument/2006/relationships/customXml" Target="../ink/ink157.xml"/><Relationship Id="rId123" Type="http://schemas.openxmlformats.org/officeDocument/2006/relationships/image" Target="../media/image172.png"/><Relationship Id="rId144" Type="http://schemas.openxmlformats.org/officeDocument/2006/relationships/customXml" Target="../ink/ink178.xml"/><Relationship Id="rId90" Type="http://schemas.openxmlformats.org/officeDocument/2006/relationships/customXml" Target="../ink/ink151.xml"/><Relationship Id="rId165" Type="http://schemas.openxmlformats.org/officeDocument/2006/relationships/image" Target="../media/image193.png"/><Relationship Id="rId186" Type="http://schemas.openxmlformats.org/officeDocument/2006/relationships/image" Target="../media/image203.png"/><Relationship Id="rId211" Type="http://schemas.openxmlformats.org/officeDocument/2006/relationships/customXml" Target="../ink/ink212.xml"/><Relationship Id="rId232" Type="http://schemas.openxmlformats.org/officeDocument/2006/relationships/image" Target="../media/image226.png"/><Relationship Id="rId253" Type="http://schemas.openxmlformats.org/officeDocument/2006/relationships/customXml" Target="../ink/ink233.xml"/><Relationship Id="rId274" Type="http://schemas.openxmlformats.org/officeDocument/2006/relationships/image" Target="../media/image247.png"/><Relationship Id="rId27" Type="http://schemas.openxmlformats.org/officeDocument/2006/relationships/image" Target="../media/image124.png"/><Relationship Id="rId48" Type="http://schemas.openxmlformats.org/officeDocument/2006/relationships/customXml" Target="../ink/ink130.xml"/><Relationship Id="rId69" Type="http://schemas.openxmlformats.org/officeDocument/2006/relationships/image" Target="../media/image145.png"/><Relationship Id="rId113" Type="http://schemas.openxmlformats.org/officeDocument/2006/relationships/image" Target="../media/image167.png"/><Relationship Id="rId134" Type="http://schemas.openxmlformats.org/officeDocument/2006/relationships/customXml" Target="../ink/ink173.xml"/><Relationship Id="rId80" Type="http://schemas.openxmlformats.org/officeDocument/2006/relationships/customXml" Target="../ink/ink146.xml"/><Relationship Id="rId155" Type="http://schemas.openxmlformats.org/officeDocument/2006/relationships/image" Target="../media/image188.png"/><Relationship Id="rId176" Type="http://schemas.openxmlformats.org/officeDocument/2006/relationships/customXml" Target="../ink/ink194.xml"/><Relationship Id="rId197" Type="http://schemas.openxmlformats.org/officeDocument/2006/relationships/customXml" Target="../ink/ink205.xml"/><Relationship Id="rId201" Type="http://schemas.openxmlformats.org/officeDocument/2006/relationships/customXml" Target="../ink/ink207.xml"/><Relationship Id="rId222" Type="http://schemas.openxmlformats.org/officeDocument/2006/relationships/image" Target="../media/image221.png"/><Relationship Id="rId243" Type="http://schemas.openxmlformats.org/officeDocument/2006/relationships/customXml" Target="../ink/ink228.xml"/><Relationship Id="rId264" Type="http://schemas.openxmlformats.org/officeDocument/2006/relationships/image" Target="../media/image242.png"/><Relationship Id="rId17" Type="http://schemas.openxmlformats.org/officeDocument/2006/relationships/image" Target="../media/image119.png"/><Relationship Id="rId38" Type="http://schemas.openxmlformats.org/officeDocument/2006/relationships/customXml" Target="../ink/ink125.xml"/><Relationship Id="rId59" Type="http://schemas.openxmlformats.org/officeDocument/2006/relationships/image" Target="../media/image140.png"/><Relationship Id="rId103" Type="http://schemas.openxmlformats.org/officeDocument/2006/relationships/image" Target="../media/image162.png"/><Relationship Id="rId124" Type="http://schemas.openxmlformats.org/officeDocument/2006/relationships/customXml" Target="../ink/ink168.xml"/><Relationship Id="rId70" Type="http://schemas.openxmlformats.org/officeDocument/2006/relationships/customXml" Target="../ink/ink141.xml"/><Relationship Id="rId91" Type="http://schemas.openxmlformats.org/officeDocument/2006/relationships/image" Target="../media/image156.png"/><Relationship Id="rId145" Type="http://schemas.openxmlformats.org/officeDocument/2006/relationships/image" Target="../media/image183.png"/><Relationship Id="rId166" Type="http://schemas.openxmlformats.org/officeDocument/2006/relationships/customXml" Target="../ink/ink189.xml"/><Relationship Id="rId187" Type="http://schemas.openxmlformats.org/officeDocument/2006/relationships/customXml" Target="../ink/ink200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216.png"/><Relationship Id="rId233" Type="http://schemas.openxmlformats.org/officeDocument/2006/relationships/customXml" Target="../ink/ink223.xml"/><Relationship Id="rId254" Type="http://schemas.openxmlformats.org/officeDocument/2006/relationships/image" Target="../media/image237.png"/><Relationship Id="rId28" Type="http://schemas.openxmlformats.org/officeDocument/2006/relationships/customXml" Target="../ink/ink120.xml"/><Relationship Id="rId49" Type="http://schemas.openxmlformats.org/officeDocument/2006/relationships/image" Target="../media/image135.png"/><Relationship Id="rId114" Type="http://schemas.openxmlformats.org/officeDocument/2006/relationships/customXml" Target="../ink/ink163.xml"/><Relationship Id="rId60" Type="http://schemas.openxmlformats.org/officeDocument/2006/relationships/customXml" Target="../ink/ink136.xml"/><Relationship Id="rId81" Type="http://schemas.openxmlformats.org/officeDocument/2006/relationships/image" Target="../media/image151.png"/><Relationship Id="rId135" Type="http://schemas.openxmlformats.org/officeDocument/2006/relationships/image" Target="../media/image178.png"/><Relationship Id="rId156" Type="http://schemas.openxmlformats.org/officeDocument/2006/relationships/customXml" Target="../ink/ink184.xml"/><Relationship Id="rId177" Type="http://schemas.openxmlformats.org/officeDocument/2006/relationships/customXml" Target="../ink/ink195.xml"/><Relationship Id="rId198" Type="http://schemas.openxmlformats.org/officeDocument/2006/relationships/image" Target="../media/image209.png"/><Relationship Id="rId202" Type="http://schemas.openxmlformats.org/officeDocument/2006/relationships/image" Target="../media/image211.png"/><Relationship Id="rId223" Type="http://schemas.openxmlformats.org/officeDocument/2006/relationships/customXml" Target="../ink/ink218.xml"/><Relationship Id="rId244" Type="http://schemas.openxmlformats.org/officeDocument/2006/relationships/image" Target="../media/image232.png"/><Relationship Id="rId18" Type="http://schemas.openxmlformats.org/officeDocument/2006/relationships/customXml" Target="../ink/ink115.xml"/><Relationship Id="rId39" Type="http://schemas.openxmlformats.org/officeDocument/2006/relationships/image" Target="../media/image130.png"/><Relationship Id="rId265" Type="http://schemas.openxmlformats.org/officeDocument/2006/relationships/customXml" Target="../ink/ink239.xml"/><Relationship Id="rId50" Type="http://schemas.openxmlformats.org/officeDocument/2006/relationships/customXml" Target="../ink/ink131.xml"/><Relationship Id="rId104" Type="http://schemas.openxmlformats.org/officeDocument/2006/relationships/customXml" Target="../ink/ink158.xml"/><Relationship Id="rId125" Type="http://schemas.openxmlformats.org/officeDocument/2006/relationships/image" Target="../media/image173.png"/><Relationship Id="rId146" Type="http://schemas.openxmlformats.org/officeDocument/2006/relationships/customXml" Target="../ink/ink179.xml"/><Relationship Id="rId167" Type="http://schemas.openxmlformats.org/officeDocument/2006/relationships/image" Target="../media/image194.png"/><Relationship Id="rId188" Type="http://schemas.openxmlformats.org/officeDocument/2006/relationships/image" Target="../media/image204.png"/><Relationship Id="rId71" Type="http://schemas.openxmlformats.org/officeDocument/2006/relationships/image" Target="../media/image146.png"/><Relationship Id="rId92" Type="http://schemas.openxmlformats.org/officeDocument/2006/relationships/customXml" Target="../ink/ink152.xml"/><Relationship Id="rId213" Type="http://schemas.openxmlformats.org/officeDocument/2006/relationships/customXml" Target="../ink/ink213.xml"/><Relationship Id="rId234" Type="http://schemas.openxmlformats.org/officeDocument/2006/relationships/image" Target="../media/image227.png"/><Relationship Id="rId2" Type="http://schemas.openxmlformats.org/officeDocument/2006/relationships/customXml" Target="../ink/ink107.xml"/><Relationship Id="rId29" Type="http://schemas.openxmlformats.org/officeDocument/2006/relationships/image" Target="../media/image125.png"/><Relationship Id="rId255" Type="http://schemas.openxmlformats.org/officeDocument/2006/relationships/customXml" Target="../ink/ink234.xml"/><Relationship Id="rId40" Type="http://schemas.openxmlformats.org/officeDocument/2006/relationships/customXml" Target="../ink/ink126.xml"/><Relationship Id="rId115" Type="http://schemas.openxmlformats.org/officeDocument/2006/relationships/image" Target="../media/image168.png"/><Relationship Id="rId136" Type="http://schemas.openxmlformats.org/officeDocument/2006/relationships/customXml" Target="../ink/ink174.xml"/><Relationship Id="rId157" Type="http://schemas.openxmlformats.org/officeDocument/2006/relationships/image" Target="../media/image189.png"/><Relationship Id="rId178" Type="http://schemas.openxmlformats.org/officeDocument/2006/relationships/image" Target="../media/image199.png"/><Relationship Id="rId61" Type="http://schemas.openxmlformats.org/officeDocument/2006/relationships/image" Target="../media/image141.png"/><Relationship Id="rId82" Type="http://schemas.openxmlformats.org/officeDocument/2006/relationships/customXml" Target="../ink/ink147.xml"/><Relationship Id="rId199" Type="http://schemas.openxmlformats.org/officeDocument/2006/relationships/customXml" Target="../ink/ink206.xml"/><Relationship Id="rId203" Type="http://schemas.openxmlformats.org/officeDocument/2006/relationships/customXml" Target="../ink/ink208.xml"/><Relationship Id="rId19" Type="http://schemas.openxmlformats.org/officeDocument/2006/relationships/image" Target="../media/image120.png"/><Relationship Id="rId224" Type="http://schemas.openxmlformats.org/officeDocument/2006/relationships/image" Target="../media/image222.png"/><Relationship Id="rId245" Type="http://schemas.openxmlformats.org/officeDocument/2006/relationships/customXml" Target="../ink/ink229.xml"/><Relationship Id="rId266" Type="http://schemas.openxmlformats.org/officeDocument/2006/relationships/image" Target="../media/image243.png"/><Relationship Id="rId30" Type="http://schemas.openxmlformats.org/officeDocument/2006/relationships/customXml" Target="../ink/ink121.xml"/><Relationship Id="rId105" Type="http://schemas.openxmlformats.org/officeDocument/2006/relationships/image" Target="../media/image163.png"/><Relationship Id="rId126" Type="http://schemas.openxmlformats.org/officeDocument/2006/relationships/customXml" Target="../ink/ink169.xml"/><Relationship Id="rId147" Type="http://schemas.openxmlformats.org/officeDocument/2006/relationships/image" Target="../media/image184.png"/><Relationship Id="rId168" Type="http://schemas.openxmlformats.org/officeDocument/2006/relationships/customXml" Target="../ink/ink190.xml"/><Relationship Id="rId51" Type="http://schemas.openxmlformats.org/officeDocument/2006/relationships/image" Target="../media/image136.png"/><Relationship Id="rId72" Type="http://schemas.openxmlformats.org/officeDocument/2006/relationships/customXml" Target="../ink/ink142.xml"/><Relationship Id="rId93" Type="http://schemas.openxmlformats.org/officeDocument/2006/relationships/image" Target="../media/image157.png"/><Relationship Id="rId189" Type="http://schemas.openxmlformats.org/officeDocument/2006/relationships/customXml" Target="../ink/ink201.xml"/><Relationship Id="rId3" Type="http://schemas.openxmlformats.org/officeDocument/2006/relationships/image" Target="../media/image112.png"/><Relationship Id="rId214" Type="http://schemas.openxmlformats.org/officeDocument/2006/relationships/image" Target="../media/image217.png"/><Relationship Id="rId235" Type="http://schemas.openxmlformats.org/officeDocument/2006/relationships/customXml" Target="../ink/ink224.xml"/><Relationship Id="rId256" Type="http://schemas.openxmlformats.org/officeDocument/2006/relationships/image" Target="../media/image238.png"/><Relationship Id="rId116" Type="http://schemas.openxmlformats.org/officeDocument/2006/relationships/customXml" Target="../ink/ink164.xml"/><Relationship Id="rId137" Type="http://schemas.openxmlformats.org/officeDocument/2006/relationships/image" Target="../media/image179.png"/><Relationship Id="rId158" Type="http://schemas.openxmlformats.org/officeDocument/2006/relationships/customXml" Target="../ink/ink185.xml"/><Relationship Id="rId20" Type="http://schemas.openxmlformats.org/officeDocument/2006/relationships/customXml" Target="../ink/ink116.xml"/><Relationship Id="rId41" Type="http://schemas.openxmlformats.org/officeDocument/2006/relationships/image" Target="../media/image131.png"/><Relationship Id="rId62" Type="http://schemas.openxmlformats.org/officeDocument/2006/relationships/customXml" Target="../ink/ink137.xml"/><Relationship Id="rId83" Type="http://schemas.openxmlformats.org/officeDocument/2006/relationships/image" Target="../media/image152.png"/><Relationship Id="rId179" Type="http://schemas.openxmlformats.org/officeDocument/2006/relationships/customXml" Target="../ink/ink196.xml"/><Relationship Id="rId190" Type="http://schemas.openxmlformats.org/officeDocument/2006/relationships/image" Target="../media/image205.png"/><Relationship Id="rId204" Type="http://schemas.openxmlformats.org/officeDocument/2006/relationships/image" Target="../media/image212.png"/><Relationship Id="rId225" Type="http://schemas.openxmlformats.org/officeDocument/2006/relationships/customXml" Target="../ink/ink219.xml"/><Relationship Id="rId246" Type="http://schemas.openxmlformats.org/officeDocument/2006/relationships/image" Target="../media/image233.png"/><Relationship Id="rId267" Type="http://schemas.openxmlformats.org/officeDocument/2006/relationships/customXml" Target="../ink/ink240.xml"/><Relationship Id="rId106" Type="http://schemas.openxmlformats.org/officeDocument/2006/relationships/customXml" Target="../ink/ink159.xml"/><Relationship Id="rId127" Type="http://schemas.openxmlformats.org/officeDocument/2006/relationships/image" Target="../media/image174.png"/><Relationship Id="rId10" Type="http://schemas.openxmlformats.org/officeDocument/2006/relationships/customXml" Target="../ink/ink111.xml"/><Relationship Id="rId31" Type="http://schemas.openxmlformats.org/officeDocument/2006/relationships/image" Target="../media/image126.png"/><Relationship Id="rId52" Type="http://schemas.openxmlformats.org/officeDocument/2006/relationships/customXml" Target="../ink/ink132.xml"/><Relationship Id="rId73" Type="http://schemas.openxmlformats.org/officeDocument/2006/relationships/image" Target="../media/image147.png"/><Relationship Id="rId94" Type="http://schemas.openxmlformats.org/officeDocument/2006/relationships/customXml" Target="../ink/ink153.xml"/><Relationship Id="rId148" Type="http://schemas.openxmlformats.org/officeDocument/2006/relationships/customXml" Target="../ink/ink180.xml"/><Relationship Id="rId169" Type="http://schemas.openxmlformats.org/officeDocument/2006/relationships/image" Target="../media/image195.png"/><Relationship Id="rId4" Type="http://schemas.openxmlformats.org/officeDocument/2006/relationships/customXml" Target="../ink/ink108.xml"/><Relationship Id="rId180" Type="http://schemas.openxmlformats.org/officeDocument/2006/relationships/image" Target="../media/image200.png"/><Relationship Id="rId215" Type="http://schemas.openxmlformats.org/officeDocument/2006/relationships/customXml" Target="../ink/ink214.xml"/><Relationship Id="rId236" Type="http://schemas.openxmlformats.org/officeDocument/2006/relationships/image" Target="../media/image228.png"/><Relationship Id="rId257" Type="http://schemas.openxmlformats.org/officeDocument/2006/relationships/customXml" Target="../ink/ink235.xml"/><Relationship Id="rId42" Type="http://schemas.openxmlformats.org/officeDocument/2006/relationships/customXml" Target="../ink/ink127.xml"/><Relationship Id="rId84" Type="http://schemas.openxmlformats.org/officeDocument/2006/relationships/customXml" Target="../ink/ink148.xml"/><Relationship Id="rId138" Type="http://schemas.openxmlformats.org/officeDocument/2006/relationships/customXml" Target="../ink/ink175.xml"/><Relationship Id="rId191" Type="http://schemas.openxmlformats.org/officeDocument/2006/relationships/customXml" Target="../ink/ink202.xml"/><Relationship Id="rId205" Type="http://schemas.openxmlformats.org/officeDocument/2006/relationships/customXml" Target="../ink/ink209.xml"/><Relationship Id="rId247" Type="http://schemas.openxmlformats.org/officeDocument/2006/relationships/customXml" Target="../ink/ink230.xml"/><Relationship Id="rId107" Type="http://schemas.openxmlformats.org/officeDocument/2006/relationships/image" Target="../media/image164.png"/><Relationship Id="rId11" Type="http://schemas.openxmlformats.org/officeDocument/2006/relationships/image" Target="../media/image116.png"/><Relationship Id="rId53" Type="http://schemas.openxmlformats.org/officeDocument/2006/relationships/image" Target="../media/image137.png"/><Relationship Id="rId149" Type="http://schemas.openxmlformats.org/officeDocument/2006/relationships/image" Target="../media/image18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13" Type="http://schemas.openxmlformats.org/officeDocument/2006/relationships/customXml" Target="../ink/ink249.xml"/><Relationship Id="rId18" Type="http://schemas.openxmlformats.org/officeDocument/2006/relationships/image" Target="../media/image256.png"/><Relationship Id="rId3" Type="http://schemas.openxmlformats.org/officeDocument/2006/relationships/customXml" Target="../ink/ink244.xml"/><Relationship Id="rId7" Type="http://schemas.openxmlformats.org/officeDocument/2006/relationships/customXml" Target="../ink/ink246.xml"/><Relationship Id="rId12" Type="http://schemas.openxmlformats.org/officeDocument/2006/relationships/image" Target="../media/image253.png"/><Relationship Id="rId17" Type="http://schemas.openxmlformats.org/officeDocument/2006/relationships/customXml" Target="../ink/ink251.xml"/><Relationship Id="rId2" Type="http://schemas.openxmlformats.org/officeDocument/2006/relationships/image" Target="../media/image11.tiff"/><Relationship Id="rId16" Type="http://schemas.openxmlformats.org/officeDocument/2006/relationships/image" Target="../media/image2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0.png"/><Relationship Id="rId11" Type="http://schemas.openxmlformats.org/officeDocument/2006/relationships/customXml" Target="../ink/ink248.xml"/><Relationship Id="rId5" Type="http://schemas.openxmlformats.org/officeDocument/2006/relationships/customXml" Target="../ink/ink245.xml"/><Relationship Id="rId15" Type="http://schemas.openxmlformats.org/officeDocument/2006/relationships/customXml" Target="../ink/ink250.xml"/><Relationship Id="rId10" Type="http://schemas.openxmlformats.org/officeDocument/2006/relationships/image" Target="../media/image252.png"/><Relationship Id="rId4" Type="http://schemas.openxmlformats.org/officeDocument/2006/relationships/image" Target="../media/image249.png"/><Relationship Id="rId9" Type="http://schemas.openxmlformats.org/officeDocument/2006/relationships/customXml" Target="../ink/ink247.xml"/><Relationship Id="rId14" Type="http://schemas.openxmlformats.org/officeDocument/2006/relationships/image" Target="../media/image2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7BB643-F8CB-2D40-B4D0-EE26B78F9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3AD18B-E502-974A-B82C-B758AD05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0B5A84-CE72-D944-969A-CF8F4529FE2D}"/>
              </a:ext>
            </a:extLst>
          </p:cNvPr>
          <p:cNvSpPr txBox="1"/>
          <p:nvPr/>
        </p:nvSpPr>
        <p:spPr>
          <a:xfrm>
            <a:off x="567559" y="536027"/>
            <a:ext cx="976411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2	Configuration Space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3 	Rigid-Body Motions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4	Forward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5	Velocity Kinematics and Statics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6	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Inverse Kinematics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7	Kinematics of Closed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8	Dynamics of Open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9 	Trajectory Generation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10	Motion Planning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11	Robot Control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12 	Grasping and Manipulation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13	Wheeled Mobile Robots</a:t>
            </a:r>
          </a:p>
        </p:txBody>
      </p:sp>
    </p:spTree>
    <p:extLst>
      <p:ext uri="{BB962C8B-B14F-4D97-AF65-F5344CB8AC3E}">
        <p14:creationId xmlns:p14="http://schemas.microsoft.com/office/powerpoint/2010/main" val="3758345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inverse kinematics (IK)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 given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∈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find 𝜃 such that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sd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unlike FK, IK for serial chains could have zero, one, or multiple 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situation is reversed</a:t>
            </a:r>
          </a:p>
          <a:p>
            <a:pPr lvl="2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closed chains: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closed-form (analytical) IK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14:cNvPr>
              <p14:cNvContentPartPr/>
              <p14:nvPr/>
            </p14:nvContentPartPr>
            <p14:xfrm>
              <a:off x="1126328" y="473387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2008" y="4729556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41F01C5-44FE-AA4F-B6A9-ED0B042BA50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5113" y="2615857"/>
            <a:ext cx="3196356" cy="1310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EA6883-DF65-3248-BDF2-32C6B9EA489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5853" y="4406233"/>
            <a:ext cx="2609758" cy="15621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85470B-8B2D-6642-AED9-7D1CF829498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635" y="4618480"/>
            <a:ext cx="2972492" cy="17034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DFA727-67D5-6D41-8FA3-2319137B3270}"/>
              </a:ext>
            </a:extLst>
          </p:cNvPr>
          <p:cNvSpPr txBox="1"/>
          <p:nvPr/>
        </p:nvSpPr>
        <p:spPr>
          <a:xfrm>
            <a:off x="535435" y="6119294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two-argument arctangent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52DACF-61DC-9241-9863-C61C18AC47B9}"/>
              </a:ext>
            </a:extLst>
          </p:cNvPr>
          <p:cNvSpPr txBox="1"/>
          <p:nvPr/>
        </p:nvSpPr>
        <p:spPr>
          <a:xfrm>
            <a:off x="5060936" y="6044726"/>
            <a:ext cx="14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law of cosines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230C06-DEC0-1440-A4AB-B04F5B1DB3B5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4937" y="4272384"/>
            <a:ext cx="4272129" cy="20839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7C8CC2-329A-0F41-91C4-582264FEDD9F}"/>
              </a:ext>
            </a:extLst>
          </p:cNvPr>
          <p:cNvSpPr txBox="1"/>
          <p:nvPr/>
        </p:nvSpPr>
        <p:spPr>
          <a:xfrm>
            <a:off x="9982200" y="3754313"/>
            <a:ext cx="20730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IK for a 2R robot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𝛾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from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atan2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𝛼, 𝛽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from law of cosines</a:t>
            </a:r>
          </a:p>
        </p:txBody>
      </p:sp>
    </p:spTree>
    <p:extLst>
      <p:ext uri="{BB962C8B-B14F-4D97-AF65-F5344CB8AC3E}">
        <p14:creationId xmlns:p14="http://schemas.microsoft.com/office/powerpoint/2010/main" val="1196931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32EB80-4E3E-DA4D-8E84-55F0E80409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8618" y="2900686"/>
            <a:ext cx="6805182" cy="3455664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14:cNvPr>
              <p14:cNvContentPartPr/>
              <p14:nvPr/>
            </p14:nvContentPartPr>
            <p14:xfrm>
              <a:off x="1126328" y="473387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2008" y="4729556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048407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numerical IK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 iteratively refine an initial guess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find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</a:t>
            </a:r>
            <a:r>
              <a:rPr lang="en-US" sz="24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such that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(𝜃</a:t>
            </a:r>
            <a:r>
              <a:rPr lang="en-US" sz="24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≈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Newton-Raphson root finding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86D411-5AFC-B44F-91C4-09DB2BD59D18}"/>
              </a:ext>
            </a:extLst>
          </p:cNvPr>
          <p:cNvSpPr txBox="1"/>
          <p:nvPr/>
        </p:nvSpPr>
        <p:spPr>
          <a:xfrm>
            <a:off x="476478" y="3429000"/>
            <a:ext cx="36808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 desired function value</a:t>
            </a:r>
          </a:p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(𝜃)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 actual function value at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5F32C26-CD2D-9249-9126-84C57441702A}"/>
                  </a:ext>
                </a:extLst>
              </p14:cNvPr>
              <p14:cNvContentPartPr/>
              <p14:nvPr/>
            </p14:nvContentPartPr>
            <p14:xfrm>
              <a:off x="6845508" y="4968175"/>
              <a:ext cx="145080" cy="79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5F32C26-CD2D-9249-9126-84C57441702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37948" y="4960615"/>
                <a:ext cx="16020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BB9EF2B-3738-9D44-9CB2-94F54647A55C}"/>
                  </a:ext>
                </a:extLst>
              </p14:cNvPr>
              <p14:cNvContentPartPr/>
              <p14:nvPr/>
            </p14:nvContentPartPr>
            <p14:xfrm>
              <a:off x="7080228" y="4968175"/>
              <a:ext cx="148680" cy="194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BB9EF2B-3738-9D44-9CB2-94F54647A55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73028" y="4960975"/>
                <a:ext cx="16344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DF19F07-F279-3549-B40D-3FAFC02087BE}"/>
                  </a:ext>
                </a:extLst>
              </p14:cNvPr>
              <p14:cNvContentPartPr/>
              <p14:nvPr/>
            </p14:nvContentPartPr>
            <p14:xfrm>
              <a:off x="7395948" y="4947655"/>
              <a:ext cx="168480" cy="172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DF19F07-F279-3549-B40D-3FAFC02087B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88388" y="4940455"/>
                <a:ext cx="183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7394BA3-9493-764C-86A5-914ABB5F29B5}"/>
                  </a:ext>
                </a:extLst>
              </p14:cNvPr>
              <p14:cNvContentPartPr/>
              <p14:nvPr/>
            </p14:nvContentPartPr>
            <p14:xfrm>
              <a:off x="7719588" y="4951975"/>
              <a:ext cx="156960" cy="129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7394BA3-9493-764C-86A5-914ABB5F29B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12028" y="4944775"/>
                <a:ext cx="17208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0C996A3-3393-DA45-88EC-225D21408F7A}"/>
                  </a:ext>
                </a:extLst>
              </p14:cNvPr>
              <p14:cNvContentPartPr/>
              <p14:nvPr/>
            </p14:nvContentPartPr>
            <p14:xfrm>
              <a:off x="7970508" y="4947295"/>
              <a:ext cx="226440" cy="5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0C996A3-3393-DA45-88EC-225D21408F7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962948" y="4939735"/>
                <a:ext cx="24156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98C523CC-F1ED-014E-B3D6-F8BC7BA3E717}"/>
                  </a:ext>
                </a:extLst>
              </p14:cNvPr>
              <p14:cNvContentPartPr/>
              <p14:nvPr/>
            </p14:nvContentPartPr>
            <p14:xfrm>
              <a:off x="5478228" y="4863055"/>
              <a:ext cx="387720" cy="2052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98C523CC-F1ED-014E-B3D6-F8BC7BA3E71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70668" y="4855482"/>
                <a:ext cx="402840" cy="220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8BFD6AE-E1F3-B241-89AC-69CED22722D8}"/>
                  </a:ext>
                </a:extLst>
              </p14:cNvPr>
              <p14:cNvContentPartPr/>
              <p14:nvPr/>
            </p14:nvContentPartPr>
            <p14:xfrm>
              <a:off x="5939388" y="4782055"/>
              <a:ext cx="469800" cy="2480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8BFD6AE-E1F3-B241-89AC-69CED22722D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931828" y="4774495"/>
                <a:ext cx="48456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0D5A7019-CDA8-8B45-AF53-09D6C7E3D257}"/>
                  </a:ext>
                </a:extLst>
              </p14:cNvPr>
              <p14:cNvContentPartPr/>
              <p14:nvPr/>
            </p14:nvContentPartPr>
            <p14:xfrm>
              <a:off x="6481548" y="4765855"/>
              <a:ext cx="81360" cy="2898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0D5A7019-CDA8-8B45-AF53-09D6C7E3D25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73988" y="4758655"/>
                <a:ext cx="9648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6ABDB721-B255-CC41-A763-9D9C97D4A3B7}"/>
                  </a:ext>
                </a:extLst>
              </p14:cNvPr>
              <p14:cNvContentPartPr/>
              <p14:nvPr/>
            </p14:nvContentPartPr>
            <p14:xfrm>
              <a:off x="8294148" y="4830655"/>
              <a:ext cx="950040" cy="7628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6ABDB721-B255-CC41-A763-9D9C97D4A3B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286588" y="4823091"/>
                <a:ext cx="964800" cy="77796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4735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4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14:cNvPr>
              <p14:cNvContentPartPr/>
              <p14:nvPr/>
            </p14:nvContentPartPr>
            <p14:xfrm>
              <a:off x="1126328" y="473387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2008" y="4729556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0786242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vector Taylor expansion: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	                       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linear approximation: 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(𝜃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  =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− f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(𝜃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           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(1)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	     linear correction to the guess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  =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(𝜃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(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− f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(𝜃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is not invertible, use the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pseudoinverse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(𝜃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(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− f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(𝜃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 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If there exists 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exactly satisfying (1), then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has the smallest      	2-norm among all solutions.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If there is no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exactly satisfying (1), then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comes closest in the    	2-norm sense.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AFA2CC-1A61-DF47-984B-3F85ABEAAF1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1408" y="1054488"/>
            <a:ext cx="5377813" cy="12290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D7912F8-FD77-D248-AF54-CD72D004E2DB}"/>
                  </a:ext>
                </a:extLst>
              </p14:cNvPr>
              <p14:cNvContentPartPr/>
              <p14:nvPr/>
            </p14:nvContentPartPr>
            <p14:xfrm>
              <a:off x="9692388" y="2215255"/>
              <a:ext cx="123480" cy="331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D7912F8-FD77-D248-AF54-CD72D004E2D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84828" y="2207695"/>
                <a:ext cx="13824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1808AC3-B4BA-694D-87C0-EA1AD4F8560D}"/>
                  </a:ext>
                </a:extLst>
              </p14:cNvPr>
              <p14:cNvContentPartPr/>
              <p14:nvPr/>
            </p14:nvContentPartPr>
            <p14:xfrm>
              <a:off x="9791028" y="2218135"/>
              <a:ext cx="72720" cy="330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1808AC3-B4BA-694D-87C0-EA1AD4F8560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783828" y="2210575"/>
                <a:ext cx="8784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76A084F-76F4-6342-B181-8BA636C05EAC}"/>
                  </a:ext>
                </a:extLst>
              </p14:cNvPr>
              <p14:cNvContentPartPr/>
              <p14:nvPr/>
            </p14:nvContentPartPr>
            <p14:xfrm>
              <a:off x="9702108" y="2433055"/>
              <a:ext cx="94320" cy="27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76A084F-76F4-6342-B181-8BA636C05EA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692028" y="2422975"/>
                <a:ext cx="11448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D880FC7-103C-2E40-9BC8-B2212C155626}"/>
                  </a:ext>
                </a:extLst>
              </p14:cNvPr>
              <p14:cNvContentPartPr/>
              <p14:nvPr/>
            </p14:nvContentPartPr>
            <p14:xfrm>
              <a:off x="9928908" y="2370775"/>
              <a:ext cx="185400" cy="107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D880FC7-103C-2E40-9BC8-B2212C15562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921348" y="2363215"/>
                <a:ext cx="20052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C1B0264-ABC3-0540-9F50-29906F8734F4}"/>
                  </a:ext>
                </a:extLst>
              </p14:cNvPr>
              <p14:cNvContentPartPr/>
              <p14:nvPr/>
            </p14:nvContentPartPr>
            <p14:xfrm>
              <a:off x="9944388" y="2383015"/>
              <a:ext cx="114120" cy="179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C1B0264-ABC3-0540-9F50-29906F8734F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936828" y="2375455"/>
                <a:ext cx="12924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ADEFBCF-ED47-B64D-9068-2BE75B73DBE0}"/>
                  </a:ext>
                </a:extLst>
              </p14:cNvPr>
              <p14:cNvContentPartPr/>
              <p14:nvPr/>
            </p14:nvContentPartPr>
            <p14:xfrm>
              <a:off x="10171548" y="2370775"/>
              <a:ext cx="110520" cy="9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ADEFBCF-ED47-B64D-9068-2BE75B73DBE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163988" y="2363215"/>
                <a:ext cx="12564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DA71AD3-D777-C54E-909D-F5074B391CA8}"/>
                  </a:ext>
                </a:extLst>
              </p14:cNvPr>
              <p14:cNvContentPartPr/>
              <p14:nvPr/>
            </p14:nvContentPartPr>
            <p14:xfrm>
              <a:off x="10179468" y="2467255"/>
              <a:ext cx="127080" cy="18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DA71AD3-D777-C54E-909D-F5074B391CA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171908" y="2459695"/>
                <a:ext cx="14220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9238D18-711E-6E4F-899E-A073DCCB75C9}"/>
                  </a:ext>
                </a:extLst>
              </p14:cNvPr>
              <p14:cNvContentPartPr/>
              <p14:nvPr/>
            </p14:nvContentPartPr>
            <p14:xfrm>
              <a:off x="10433268" y="2168455"/>
              <a:ext cx="14040" cy="300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9238D18-711E-6E4F-899E-A073DCCB75C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425708" y="2160895"/>
                <a:ext cx="2880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46A6A68-8E40-2549-9F13-D7316A2AE509}"/>
                  </a:ext>
                </a:extLst>
              </p14:cNvPr>
              <p14:cNvContentPartPr/>
              <p14:nvPr/>
            </p14:nvContentPartPr>
            <p14:xfrm>
              <a:off x="10422468" y="2362855"/>
              <a:ext cx="126720" cy="1339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46A6A68-8E40-2549-9F13-D7316A2AE50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414908" y="2355295"/>
                <a:ext cx="141840" cy="14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4120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5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14:cNvPr>
              <p14:cNvContentPartPr/>
              <p14:nvPr/>
            </p14:nvContentPartPr>
            <p14:xfrm>
              <a:off x="1126328" y="473387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2008" y="4729556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078624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Special cases of pseudoinverse for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∈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ℝ</a:t>
            </a:r>
            <a:r>
              <a:rPr lang="en-US" sz="2400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en-US" sz="2400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e-e velocity directions,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joints):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is full rank and square: 	    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†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is full rank and tall 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): 	    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†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∈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ℝ</a:t>
            </a:r>
            <a:r>
              <a:rPr lang="en-US" sz="2400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en-US" sz="2400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(the “left inverse”)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is full rank and wide 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):	    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†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JJ</a:t>
            </a:r>
            <a:r>
              <a:rPr lang="en-US" sz="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∈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ℝ</a:t>
            </a:r>
            <a:r>
              <a:rPr lang="en-US" sz="2400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en-US" sz="2400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(the “right inverse”)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D84A6CE-EEF3-5244-A040-5C84CA2CEABD}"/>
                  </a:ext>
                </a:extLst>
              </p14:cNvPr>
              <p14:cNvContentPartPr/>
              <p14:nvPr/>
            </p14:nvContentPartPr>
            <p14:xfrm>
              <a:off x="7870788" y="1743655"/>
              <a:ext cx="152280" cy="302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D84A6CE-EEF3-5244-A040-5C84CA2CEA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63228" y="1736095"/>
                <a:ext cx="16740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88D9F60-9868-684E-BA53-C79907CB6B64}"/>
                  </a:ext>
                </a:extLst>
              </p14:cNvPr>
              <p14:cNvContentPartPr/>
              <p14:nvPr/>
            </p14:nvContentPartPr>
            <p14:xfrm>
              <a:off x="8682588" y="1666615"/>
              <a:ext cx="879120" cy="2656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88D9F60-9868-684E-BA53-C79907CB6B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75025" y="1659415"/>
                <a:ext cx="894246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FF4AD0A-1F7C-3E49-9A1C-A8F6B4D2A27C}"/>
                  </a:ext>
                </a:extLst>
              </p14:cNvPr>
              <p14:cNvContentPartPr/>
              <p14:nvPr/>
            </p14:nvContentPartPr>
            <p14:xfrm>
              <a:off x="8261748" y="1725295"/>
              <a:ext cx="353520" cy="2844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FF4AD0A-1F7C-3E49-9A1C-A8F6B4D2A27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54196" y="1717735"/>
                <a:ext cx="368625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374F120-DD48-ED4D-BC1C-070031262761}"/>
                  </a:ext>
                </a:extLst>
              </p14:cNvPr>
              <p14:cNvContentPartPr/>
              <p14:nvPr/>
            </p14:nvContentPartPr>
            <p14:xfrm>
              <a:off x="7347348" y="1823935"/>
              <a:ext cx="409320" cy="1724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374F120-DD48-ED4D-BC1C-07003126276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39788" y="1816375"/>
                <a:ext cx="42444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72327FE-0AE5-AD4B-8FDE-45000A02F625}"/>
                  </a:ext>
                </a:extLst>
              </p14:cNvPr>
              <p14:cNvContentPartPr/>
              <p14:nvPr/>
            </p14:nvContentPartPr>
            <p14:xfrm>
              <a:off x="6821388" y="3741295"/>
              <a:ext cx="150840" cy="1566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72327FE-0AE5-AD4B-8FDE-45000A02F62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13828" y="3733735"/>
                <a:ext cx="16596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C99AB4E-C7A1-A84A-8EFC-0F33B318E4E3}"/>
                  </a:ext>
                </a:extLst>
              </p14:cNvPr>
              <p14:cNvContentPartPr/>
              <p14:nvPr/>
            </p14:nvContentPartPr>
            <p14:xfrm>
              <a:off x="6117228" y="3607375"/>
              <a:ext cx="633600" cy="3484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C99AB4E-C7A1-A84A-8EFC-0F33B318E4E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109664" y="3599823"/>
                <a:ext cx="648729" cy="3635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E361A58-569C-334F-9BFA-4492BCD406D5}"/>
                  </a:ext>
                </a:extLst>
              </p14:cNvPr>
              <p14:cNvContentPartPr/>
              <p14:nvPr/>
            </p14:nvContentPartPr>
            <p14:xfrm>
              <a:off x="7711668" y="3581815"/>
              <a:ext cx="97920" cy="1209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E361A58-569C-334F-9BFA-4492BCD406D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704108" y="3574255"/>
                <a:ext cx="11304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E23D558F-AC21-BF45-9F79-0B2851D737A1}"/>
                  </a:ext>
                </a:extLst>
              </p14:cNvPr>
              <p14:cNvContentPartPr/>
              <p14:nvPr/>
            </p14:nvContentPartPr>
            <p14:xfrm>
              <a:off x="7064028" y="3558775"/>
              <a:ext cx="571680" cy="4039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E23D558F-AC21-BF45-9F79-0B2851D737A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056468" y="3551215"/>
                <a:ext cx="586800" cy="4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18E9D8D-0316-6342-97D6-BDAD1500B7E0}"/>
                  </a:ext>
                </a:extLst>
              </p14:cNvPr>
              <p14:cNvContentPartPr/>
              <p14:nvPr/>
            </p14:nvContentPartPr>
            <p14:xfrm>
              <a:off x="7762788" y="4029655"/>
              <a:ext cx="30960" cy="918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18E9D8D-0316-6342-97D6-BDAD1500B7E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55228" y="4022095"/>
                <a:ext cx="4608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4D99E34-DCBC-B040-B7B2-0E268AC06C80}"/>
                  </a:ext>
                </a:extLst>
              </p14:cNvPr>
              <p14:cNvContentPartPr/>
              <p14:nvPr/>
            </p14:nvContentPartPr>
            <p14:xfrm>
              <a:off x="8059428" y="3744175"/>
              <a:ext cx="2880" cy="25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4D99E34-DCBC-B040-B7B2-0E268AC06C8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051868" y="3736615"/>
                <a:ext cx="1800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E918D40-20FE-2F40-9E15-EF1EF6079D8B}"/>
                  </a:ext>
                </a:extLst>
              </p14:cNvPr>
              <p14:cNvContentPartPr/>
              <p14:nvPr/>
            </p14:nvContentPartPr>
            <p14:xfrm>
              <a:off x="8934948" y="3652375"/>
              <a:ext cx="105120" cy="2426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E918D40-20FE-2F40-9E15-EF1EF6079D8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927388" y="3644815"/>
                <a:ext cx="12024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5C8F1A9E-F5C5-4749-8B74-7B1DC651D536}"/>
                  </a:ext>
                </a:extLst>
              </p14:cNvPr>
              <p14:cNvContentPartPr/>
              <p14:nvPr/>
            </p14:nvContentPartPr>
            <p14:xfrm>
              <a:off x="9127548" y="3600895"/>
              <a:ext cx="249840" cy="2901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5C8F1A9E-F5C5-4749-8B74-7B1DC651D53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119977" y="3593344"/>
                <a:ext cx="264982" cy="3052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C7035A0B-4708-F349-B960-B5C737FF0855}"/>
                  </a:ext>
                </a:extLst>
              </p14:cNvPr>
              <p14:cNvContentPartPr/>
              <p14:nvPr/>
            </p14:nvContentPartPr>
            <p14:xfrm>
              <a:off x="8261748" y="3657415"/>
              <a:ext cx="603360" cy="2707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C7035A0B-4708-F349-B960-B5C737FF085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254188" y="3649855"/>
                <a:ext cx="61848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0C4EF321-1A07-4E4A-9DF0-DF6075445C29}"/>
                  </a:ext>
                </a:extLst>
              </p14:cNvPr>
              <p14:cNvContentPartPr/>
              <p14:nvPr/>
            </p14:nvContentPartPr>
            <p14:xfrm>
              <a:off x="8019108" y="3788455"/>
              <a:ext cx="178920" cy="1724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0C4EF321-1A07-4E4A-9DF0-DF6075445C2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011548" y="3781255"/>
                <a:ext cx="19404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042B839D-207F-1A46-9747-1DA743AD371F}"/>
                  </a:ext>
                </a:extLst>
              </p14:cNvPr>
              <p14:cNvContentPartPr/>
              <p14:nvPr/>
            </p14:nvContentPartPr>
            <p14:xfrm>
              <a:off x="10285308" y="3634375"/>
              <a:ext cx="470520" cy="2469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042B839D-207F-1A46-9747-1DA743AD371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277748" y="3626826"/>
                <a:ext cx="485640" cy="2620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CF570B11-B248-B04E-94B4-E9638B326DDB}"/>
                  </a:ext>
                </a:extLst>
              </p14:cNvPr>
              <p14:cNvContentPartPr/>
              <p14:nvPr/>
            </p14:nvContentPartPr>
            <p14:xfrm>
              <a:off x="9802908" y="3535735"/>
              <a:ext cx="420480" cy="3675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CF570B11-B248-B04E-94B4-E9638B326DD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795348" y="3528168"/>
                <a:ext cx="435600" cy="3826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DE9128FB-CA4E-A845-9207-D83AF1135573}"/>
                  </a:ext>
                </a:extLst>
              </p14:cNvPr>
              <p14:cNvContentPartPr/>
              <p14:nvPr/>
            </p14:nvContentPartPr>
            <p14:xfrm>
              <a:off x="10907028" y="3603055"/>
              <a:ext cx="222120" cy="2487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DE9128FB-CA4E-A845-9207-D83AF113557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899468" y="3595495"/>
                <a:ext cx="23724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9910865A-45BF-754E-A428-5F15A87A4453}"/>
                  </a:ext>
                </a:extLst>
              </p14:cNvPr>
              <p14:cNvContentPartPr/>
              <p14:nvPr/>
            </p14:nvContentPartPr>
            <p14:xfrm>
              <a:off x="8050428" y="5089855"/>
              <a:ext cx="50040" cy="1249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9910865A-45BF-754E-A428-5F15A87A445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042868" y="5082295"/>
                <a:ext cx="651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FE90B521-4992-EA4A-9D21-FDA47A6D1B65}"/>
                  </a:ext>
                </a:extLst>
              </p14:cNvPr>
              <p14:cNvContentPartPr/>
              <p14:nvPr/>
            </p14:nvContentPartPr>
            <p14:xfrm>
              <a:off x="9370548" y="4775215"/>
              <a:ext cx="216000" cy="2505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FE90B521-4992-EA4A-9D21-FDA47A6D1B6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363001" y="4767655"/>
                <a:ext cx="231095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251CD60B-A9EB-F448-8B1B-2266564B228A}"/>
                  </a:ext>
                </a:extLst>
              </p14:cNvPr>
              <p14:cNvContentPartPr/>
              <p14:nvPr/>
            </p14:nvContentPartPr>
            <p14:xfrm>
              <a:off x="9184428" y="4782055"/>
              <a:ext cx="83880" cy="2242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251CD60B-A9EB-F448-8B1B-2266564B228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176868" y="4774843"/>
                <a:ext cx="98640" cy="2394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9E4C1A46-7A90-FE45-8D80-4B2F69D3E205}"/>
                  </a:ext>
                </a:extLst>
              </p14:cNvPr>
              <p14:cNvContentPartPr/>
              <p14:nvPr/>
            </p14:nvContentPartPr>
            <p14:xfrm>
              <a:off x="8240508" y="4781335"/>
              <a:ext cx="874800" cy="3146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9E4C1A46-7A90-FE45-8D80-4B2F69D3E20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232948" y="4773775"/>
                <a:ext cx="88992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93E6F98-7DA1-3A4D-B60A-3B361E1066CC}"/>
                  </a:ext>
                </a:extLst>
              </p14:cNvPr>
              <p14:cNvContentPartPr/>
              <p14:nvPr/>
            </p14:nvContentPartPr>
            <p14:xfrm>
              <a:off x="7523028" y="4717615"/>
              <a:ext cx="560520" cy="1695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93E6F98-7DA1-3A4D-B60A-3B361E1066C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515468" y="4710071"/>
                <a:ext cx="575640" cy="1846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BD1D06C-A71E-C646-90E8-14308FD27D17}"/>
                  </a:ext>
                </a:extLst>
              </p14:cNvPr>
              <p14:cNvContentPartPr/>
              <p14:nvPr/>
            </p14:nvContentPartPr>
            <p14:xfrm>
              <a:off x="7254828" y="4827055"/>
              <a:ext cx="205200" cy="3250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BD1D06C-A71E-C646-90E8-14308FD27D1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247268" y="4819495"/>
                <a:ext cx="22032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C5B52E84-8E66-3945-9BDC-8CAEF692FA58}"/>
                  </a:ext>
                </a:extLst>
              </p14:cNvPr>
              <p14:cNvContentPartPr/>
              <p14:nvPr/>
            </p14:nvContentPartPr>
            <p14:xfrm>
              <a:off x="6290748" y="4719415"/>
              <a:ext cx="883080" cy="4147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C5B52E84-8E66-3945-9BDC-8CAEF692FA5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283188" y="4711862"/>
                <a:ext cx="898200" cy="4298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1AC90363-F638-5548-A81D-CFAF8FC05DDC}"/>
                  </a:ext>
                </a:extLst>
              </p14:cNvPr>
              <p14:cNvContentPartPr/>
              <p14:nvPr/>
            </p14:nvContentPartPr>
            <p14:xfrm>
              <a:off x="9998748" y="4765495"/>
              <a:ext cx="482760" cy="2775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1AC90363-F638-5548-A81D-CFAF8FC05DD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991194" y="4757945"/>
                <a:ext cx="497869" cy="2923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67729917-D944-3740-8FE5-2FF239CAB852}"/>
                  </a:ext>
                </a:extLst>
              </p14:cNvPr>
              <p14:cNvContentPartPr/>
              <p14:nvPr/>
            </p14:nvContentPartPr>
            <p14:xfrm>
              <a:off x="10818828" y="4885015"/>
              <a:ext cx="102240" cy="270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67729917-D944-3740-8FE5-2FF239CAB85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811268" y="4877455"/>
                <a:ext cx="11736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69C98EAB-09AB-9848-A2C2-19653C827E12}"/>
                  </a:ext>
                </a:extLst>
              </p14:cNvPr>
              <p14:cNvContentPartPr/>
              <p14:nvPr/>
            </p14:nvContentPartPr>
            <p14:xfrm>
              <a:off x="10818828" y="4958815"/>
              <a:ext cx="119880" cy="3564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69C98EAB-09AB-9848-A2C2-19653C827E1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811268" y="4951255"/>
                <a:ext cx="13464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3C1BAC49-38AF-9E43-A4FC-178F86086922}"/>
                  </a:ext>
                </a:extLst>
              </p14:cNvPr>
              <p14:cNvContentPartPr/>
              <p14:nvPr/>
            </p14:nvContentPartPr>
            <p14:xfrm>
              <a:off x="11134548" y="4743175"/>
              <a:ext cx="327240" cy="338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3C1BAC49-38AF-9E43-A4FC-178F8608692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1126988" y="4735623"/>
                <a:ext cx="342360" cy="3535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B0C5A53C-6461-814B-A569-97FF69356DE7}"/>
                  </a:ext>
                </a:extLst>
              </p14:cNvPr>
              <p14:cNvContentPartPr/>
              <p14:nvPr/>
            </p14:nvContentPartPr>
            <p14:xfrm>
              <a:off x="10576188" y="4687015"/>
              <a:ext cx="154440" cy="1630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B0C5A53C-6461-814B-A569-97FF69356DE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568628" y="4679455"/>
                <a:ext cx="169560" cy="17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2972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04840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Numerical inverse kinematics, coordinate version: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Numerical inverse kinematics, geometric version: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14:cNvPr>
              <p14:cNvContentPartPr/>
              <p14:nvPr/>
            </p14:nvContentPartPr>
            <p14:xfrm>
              <a:off x="1126328" y="473387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2008" y="4729556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D6E8AD9-4926-B447-8C2F-AA2EB131E03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3898" y="1795098"/>
            <a:ext cx="9433456" cy="19656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00CC1A-435B-614F-A36B-14ED1806B49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6068" y="4344617"/>
            <a:ext cx="9433456" cy="10687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E84ECC-035A-7B45-B948-F7568AE00D9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5956" y="5474190"/>
            <a:ext cx="3505636" cy="9075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8876F4E-3B12-1D43-A3B3-ADD4F8A035FF}"/>
                  </a:ext>
                </a:extLst>
              </p14:cNvPr>
              <p14:cNvContentPartPr/>
              <p14:nvPr/>
            </p14:nvContentPartPr>
            <p14:xfrm>
              <a:off x="9164628" y="3209215"/>
              <a:ext cx="59400" cy="75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8876F4E-3B12-1D43-A3B3-ADD4F8A035F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57068" y="3201655"/>
                <a:ext cx="7452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5ED181B-A446-9F43-8A8D-D2E9CB471317}"/>
                  </a:ext>
                </a:extLst>
              </p14:cNvPr>
              <p14:cNvContentPartPr/>
              <p14:nvPr/>
            </p14:nvContentPartPr>
            <p14:xfrm>
              <a:off x="10543068" y="2550775"/>
              <a:ext cx="64800" cy="69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5ED181B-A446-9F43-8A8D-D2E9CB47131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535508" y="2543215"/>
                <a:ext cx="799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C0A365A-8DDD-FB4D-865F-85AE04F6D68F}"/>
                  </a:ext>
                </a:extLst>
              </p14:cNvPr>
              <p14:cNvContentPartPr/>
              <p14:nvPr/>
            </p14:nvContentPartPr>
            <p14:xfrm>
              <a:off x="9257148" y="2601535"/>
              <a:ext cx="1187280" cy="603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C0A365A-8DDD-FB4D-865F-85AE04F6D68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249588" y="2593975"/>
                <a:ext cx="1202400" cy="61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30000FD-A9AE-B646-875D-F4FCBACDFB18}"/>
                  </a:ext>
                </a:extLst>
              </p14:cNvPr>
              <p14:cNvContentPartPr/>
              <p14:nvPr/>
            </p14:nvContentPartPr>
            <p14:xfrm>
              <a:off x="8784468" y="3413335"/>
              <a:ext cx="72000" cy="295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30000FD-A9AE-B646-875D-F4FCBACDFB1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777268" y="3405775"/>
                <a:ext cx="8712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5169671-0343-0546-8D2A-5D1034BBAEB2}"/>
                  </a:ext>
                </a:extLst>
              </p14:cNvPr>
              <p14:cNvContentPartPr/>
              <p14:nvPr/>
            </p14:nvContentPartPr>
            <p14:xfrm>
              <a:off x="8722908" y="3572815"/>
              <a:ext cx="161640" cy="52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5169671-0343-0546-8D2A-5D1034BBAEB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715348" y="3565255"/>
                <a:ext cx="17676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96C6FEE-6476-D04D-B94D-E75BB333B685}"/>
                  </a:ext>
                </a:extLst>
              </p14:cNvPr>
              <p14:cNvContentPartPr/>
              <p14:nvPr/>
            </p14:nvContentPartPr>
            <p14:xfrm>
              <a:off x="8947908" y="3402175"/>
              <a:ext cx="86040" cy="241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96C6FEE-6476-D04D-B94D-E75BB333B68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940348" y="3394615"/>
                <a:ext cx="10080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9703BAC-2870-9146-B249-3F5E83D50357}"/>
                  </a:ext>
                </a:extLst>
              </p14:cNvPr>
              <p14:cNvContentPartPr/>
              <p14:nvPr/>
            </p14:nvContentPartPr>
            <p14:xfrm>
              <a:off x="9072468" y="3474175"/>
              <a:ext cx="147960" cy="182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9703BAC-2870-9146-B249-3F5E83D5035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64908" y="3466615"/>
                <a:ext cx="16308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3891FED-BAC4-EB44-AA80-9CB49D6AEE2E}"/>
                  </a:ext>
                </a:extLst>
              </p14:cNvPr>
              <p14:cNvContentPartPr/>
              <p14:nvPr/>
            </p14:nvContentPartPr>
            <p14:xfrm>
              <a:off x="9054828" y="3545815"/>
              <a:ext cx="145440" cy="147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3891FED-BAC4-EB44-AA80-9CB49D6AEE2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047268" y="3538255"/>
                <a:ext cx="16056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38C58A4-279A-2642-AE5B-69E3229FC4CE}"/>
                  </a:ext>
                </a:extLst>
              </p14:cNvPr>
              <p14:cNvContentPartPr/>
              <p14:nvPr/>
            </p14:nvContentPartPr>
            <p14:xfrm>
              <a:off x="9265068" y="3438895"/>
              <a:ext cx="12960" cy="439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38C58A4-279A-2642-AE5B-69E3229FC4C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257868" y="3431335"/>
                <a:ext cx="277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6125577-3B5C-2243-B86B-73673E49BDE4}"/>
                  </a:ext>
                </a:extLst>
              </p14:cNvPr>
              <p14:cNvContentPartPr/>
              <p14:nvPr/>
            </p14:nvContentPartPr>
            <p14:xfrm>
              <a:off x="9265068" y="3308935"/>
              <a:ext cx="8640" cy="37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6125577-3B5C-2243-B86B-73673E49BDE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257868" y="3301375"/>
                <a:ext cx="2376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6FE2716-758D-F34E-873E-28E16EDA381E}"/>
                  </a:ext>
                </a:extLst>
              </p14:cNvPr>
              <p14:cNvContentPartPr/>
              <p14:nvPr/>
            </p14:nvContentPartPr>
            <p14:xfrm>
              <a:off x="9362268" y="3321535"/>
              <a:ext cx="110520" cy="375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6FE2716-758D-F34E-873E-28E16EDA381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354708" y="3313975"/>
                <a:ext cx="125640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4C69C8C-F9BE-824A-A905-4057C411B99D}"/>
                  </a:ext>
                </a:extLst>
              </p14:cNvPr>
              <p14:cNvContentPartPr/>
              <p14:nvPr/>
            </p14:nvContentPartPr>
            <p14:xfrm>
              <a:off x="10813788" y="2586775"/>
              <a:ext cx="181440" cy="115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4C69C8C-F9BE-824A-A905-4057C411B99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806228" y="2579215"/>
                <a:ext cx="19656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B1AB64D-51C1-2949-96CB-C4266E83F52C}"/>
                  </a:ext>
                </a:extLst>
              </p14:cNvPr>
              <p14:cNvContentPartPr/>
              <p14:nvPr/>
            </p14:nvContentPartPr>
            <p14:xfrm>
              <a:off x="10831068" y="2564815"/>
              <a:ext cx="109440" cy="2199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B1AB64D-51C1-2949-96CB-C4266E83F52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823508" y="2557255"/>
                <a:ext cx="1245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4B280AF-354B-A44E-86D3-84B30A8CFABA}"/>
                  </a:ext>
                </a:extLst>
              </p14:cNvPr>
              <p14:cNvContentPartPr/>
              <p14:nvPr/>
            </p14:nvContentPartPr>
            <p14:xfrm>
              <a:off x="11025108" y="2603335"/>
              <a:ext cx="101520" cy="2156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4B280AF-354B-A44E-86D3-84B30A8CFABA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1017548" y="2596135"/>
                <a:ext cx="11664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524573F-5B16-224F-84C2-4C0E143426CD}"/>
                  </a:ext>
                </a:extLst>
              </p14:cNvPr>
              <p14:cNvContentPartPr/>
              <p14:nvPr/>
            </p14:nvContentPartPr>
            <p14:xfrm>
              <a:off x="9559908" y="2693335"/>
              <a:ext cx="169200" cy="1612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524573F-5B16-224F-84C2-4C0E143426CD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549828" y="2683255"/>
                <a:ext cx="18936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3047C1E-5486-9043-A376-7585F53A3D0A}"/>
                  </a:ext>
                </a:extLst>
              </p14:cNvPr>
              <p14:cNvContentPartPr/>
              <p14:nvPr/>
            </p14:nvContentPartPr>
            <p14:xfrm>
              <a:off x="10681308" y="3438895"/>
              <a:ext cx="34920" cy="3816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3047C1E-5486-9043-A376-7585F53A3D0A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673748" y="3431335"/>
                <a:ext cx="5004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BFFE6AC-2B39-E64A-ACC9-FB5B4FF525F3}"/>
                  </a:ext>
                </a:extLst>
              </p14:cNvPr>
              <p14:cNvContentPartPr/>
              <p14:nvPr/>
            </p14:nvContentPartPr>
            <p14:xfrm>
              <a:off x="10613268" y="3390655"/>
              <a:ext cx="163440" cy="1076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BFFE6AC-2B39-E64A-ACC9-FB5B4FF525F3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0605708" y="3383095"/>
                <a:ext cx="17856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AAB95D5-1A4A-CD4E-93AA-D34816F32A9A}"/>
                  </a:ext>
                </a:extLst>
              </p14:cNvPr>
              <p14:cNvContentPartPr/>
              <p14:nvPr/>
            </p14:nvContentPartPr>
            <p14:xfrm>
              <a:off x="10321308" y="3819415"/>
              <a:ext cx="336240" cy="2865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AAB95D5-1A4A-CD4E-93AA-D34816F32A9A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313748" y="3811855"/>
                <a:ext cx="35136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F33EBE6-1DF6-EB45-9F0F-B88B921443DF}"/>
                  </a:ext>
                </a:extLst>
              </p14:cNvPr>
              <p14:cNvContentPartPr/>
              <p14:nvPr/>
            </p14:nvContentPartPr>
            <p14:xfrm>
              <a:off x="10303308" y="4046575"/>
              <a:ext cx="78840" cy="658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F33EBE6-1DF6-EB45-9F0F-B88B921443DF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0295748" y="4039375"/>
                <a:ext cx="9396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2C8D59F-06A8-1A4F-979B-324D3257C417}"/>
                  </a:ext>
                </a:extLst>
              </p14:cNvPr>
              <p14:cNvContentPartPr/>
              <p14:nvPr/>
            </p14:nvContentPartPr>
            <p14:xfrm>
              <a:off x="10721628" y="3794935"/>
              <a:ext cx="414720" cy="2055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2C8D59F-06A8-1A4F-979B-324D3257C417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714068" y="3787375"/>
                <a:ext cx="42984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FB4D467-07C1-574D-95CA-904A643DBB8B}"/>
                  </a:ext>
                </a:extLst>
              </p14:cNvPr>
              <p14:cNvContentPartPr/>
              <p14:nvPr/>
            </p14:nvContentPartPr>
            <p14:xfrm>
              <a:off x="11050308" y="3908335"/>
              <a:ext cx="129240" cy="1476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FB4D467-07C1-574D-95CA-904A643DBB8B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1042748" y="3900775"/>
                <a:ext cx="14436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06835DF-034F-1A4A-8320-5EC8A73C92EA}"/>
                  </a:ext>
                </a:extLst>
              </p14:cNvPr>
              <p14:cNvContentPartPr/>
              <p14:nvPr/>
            </p14:nvContentPartPr>
            <p14:xfrm>
              <a:off x="10952028" y="3413335"/>
              <a:ext cx="88920" cy="3344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06835DF-034F-1A4A-8320-5EC8A73C92EA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944468" y="3405775"/>
                <a:ext cx="10404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B7B8E9F-CE85-3B45-9B8F-8D071460EF5A}"/>
                  </a:ext>
                </a:extLst>
              </p14:cNvPr>
              <p14:cNvContentPartPr/>
              <p14:nvPr/>
            </p14:nvContentPartPr>
            <p14:xfrm>
              <a:off x="11108268" y="3430975"/>
              <a:ext cx="131760" cy="2754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B7B8E9F-CE85-3B45-9B8F-8D071460EF5A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1100708" y="3423415"/>
                <a:ext cx="14688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D47BED3-452A-E04F-9997-433C91F76E59}"/>
                  </a:ext>
                </a:extLst>
              </p14:cNvPr>
              <p14:cNvContentPartPr/>
              <p14:nvPr/>
            </p14:nvContentPartPr>
            <p14:xfrm>
              <a:off x="11247588" y="3364735"/>
              <a:ext cx="120960" cy="3805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D47BED3-452A-E04F-9997-433C91F76E59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1240028" y="3357175"/>
                <a:ext cx="13608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86C7775-D85F-0B45-9F0C-3EC4D63C2D94}"/>
                  </a:ext>
                </a:extLst>
              </p14:cNvPr>
              <p14:cNvContentPartPr/>
              <p14:nvPr/>
            </p14:nvContentPartPr>
            <p14:xfrm>
              <a:off x="10762308" y="4434295"/>
              <a:ext cx="352080" cy="1929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86C7775-D85F-0B45-9F0C-3EC4D63C2D94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0754748" y="4426735"/>
                <a:ext cx="36720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3826D76-0ACE-B14C-88FF-1FD5ED246E31}"/>
                  </a:ext>
                </a:extLst>
              </p14:cNvPr>
              <p14:cNvContentPartPr/>
              <p14:nvPr/>
            </p14:nvContentPartPr>
            <p14:xfrm>
              <a:off x="11093868" y="4395775"/>
              <a:ext cx="329760" cy="2494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3826D76-0ACE-B14C-88FF-1FD5ED246E31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1086308" y="4388215"/>
                <a:ext cx="34488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CBB871C2-B7F5-AE42-B7C7-52BDC9D79EE0}"/>
                  </a:ext>
                </a:extLst>
              </p14:cNvPr>
              <p14:cNvContentPartPr/>
              <p14:nvPr/>
            </p14:nvContentPartPr>
            <p14:xfrm>
              <a:off x="11285028" y="4405135"/>
              <a:ext cx="133200" cy="838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CBB871C2-B7F5-AE42-B7C7-52BDC9D79EE0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1277468" y="4397575"/>
                <a:ext cx="14832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7D6768D0-2B21-F242-B542-345CDEEFC525}"/>
                  </a:ext>
                </a:extLst>
              </p14:cNvPr>
              <p14:cNvContentPartPr/>
              <p14:nvPr/>
            </p14:nvContentPartPr>
            <p14:xfrm>
              <a:off x="10738188" y="4423495"/>
              <a:ext cx="129600" cy="1216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7D6768D0-2B21-F242-B542-345CDEEFC525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0730628" y="4416295"/>
                <a:ext cx="14472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DC28882-B265-1841-9D4E-94E606CE61F7}"/>
                  </a:ext>
                </a:extLst>
              </p14:cNvPr>
              <p14:cNvContentPartPr/>
              <p14:nvPr/>
            </p14:nvContentPartPr>
            <p14:xfrm>
              <a:off x="11085948" y="4649215"/>
              <a:ext cx="15840" cy="3607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DC28882-B265-1841-9D4E-94E606CE61F7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1078388" y="4641655"/>
                <a:ext cx="3096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6065F4E-48E0-A043-912B-C704513AFFA1}"/>
                  </a:ext>
                </a:extLst>
              </p14:cNvPr>
              <p14:cNvContentPartPr/>
              <p14:nvPr/>
            </p14:nvContentPartPr>
            <p14:xfrm>
              <a:off x="11041308" y="4992295"/>
              <a:ext cx="59040" cy="378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6065F4E-48E0-A043-912B-C704513AFFA1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1033748" y="4984735"/>
                <a:ext cx="7416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3776605-B35C-644B-81DB-A10C455D9D5C}"/>
                  </a:ext>
                </a:extLst>
              </p14:cNvPr>
              <p14:cNvContentPartPr/>
              <p14:nvPr/>
            </p14:nvContentPartPr>
            <p14:xfrm>
              <a:off x="11074428" y="4957375"/>
              <a:ext cx="56160" cy="928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3776605-B35C-644B-81DB-A10C455D9D5C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1066868" y="4949815"/>
                <a:ext cx="7128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F59F45AF-961C-B445-A639-01BF08E7DB04}"/>
                  </a:ext>
                </a:extLst>
              </p14:cNvPr>
              <p14:cNvContentPartPr/>
              <p14:nvPr/>
            </p14:nvContentPartPr>
            <p14:xfrm>
              <a:off x="11381508" y="4637335"/>
              <a:ext cx="40320" cy="1814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F59F45AF-961C-B445-A639-01BF08E7DB04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1373948" y="4629775"/>
                <a:ext cx="5544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7B379CE-E38A-1244-A3F7-991D8625BCAB}"/>
                  </a:ext>
                </a:extLst>
              </p14:cNvPr>
              <p14:cNvContentPartPr/>
              <p14:nvPr/>
            </p14:nvContentPartPr>
            <p14:xfrm>
              <a:off x="11393388" y="4747135"/>
              <a:ext cx="96840" cy="673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7B379CE-E38A-1244-A3F7-991D8625BCAB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1385828" y="4739575"/>
                <a:ext cx="11196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CDFB343E-6409-DB4A-8A4B-DFE5A4F9ED64}"/>
                  </a:ext>
                </a:extLst>
              </p14:cNvPr>
              <p14:cNvContentPartPr/>
              <p14:nvPr/>
            </p14:nvContentPartPr>
            <p14:xfrm>
              <a:off x="11212308" y="4579735"/>
              <a:ext cx="68400" cy="2865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CDFB343E-6409-DB4A-8A4B-DFE5A4F9ED64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1204748" y="4572535"/>
                <a:ext cx="8316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371956A-52E6-F844-82BC-632138F5C7AC}"/>
                  </a:ext>
                </a:extLst>
              </p14:cNvPr>
              <p14:cNvContentPartPr/>
              <p14:nvPr/>
            </p14:nvContentPartPr>
            <p14:xfrm>
              <a:off x="11547108" y="4538335"/>
              <a:ext cx="118800" cy="3290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371956A-52E6-F844-82BC-632138F5C7AC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1539548" y="4530775"/>
                <a:ext cx="13392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170E437-EBAE-BD47-88FF-2906ACD4B7C2}"/>
                  </a:ext>
                </a:extLst>
              </p14:cNvPr>
              <p14:cNvContentPartPr/>
              <p14:nvPr/>
            </p14:nvContentPartPr>
            <p14:xfrm>
              <a:off x="10453788" y="3892135"/>
              <a:ext cx="626400" cy="6307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170E437-EBAE-BD47-88FF-2906ACD4B7C2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0446228" y="3884575"/>
                <a:ext cx="641520" cy="64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329A512-EECD-C944-8393-EDEB5572A48D}"/>
                  </a:ext>
                </a:extLst>
              </p14:cNvPr>
              <p14:cNvContentPartPr/>
              <p14:nvPr/>
            </p14:nvContentPartPr>
            <p14:xfrm>
              <a:off x="9519948" y="5558935"/>
              <a:ext cx="309240" cy="4708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329A512-EECD-C944-8393-EDEB5572A48D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9512388" y="5551375"/>
                <a:ext cx="32436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DCC1FDF1-6325-864B-8569-FBF26FD71F99}"/>
                  </a:ext>
                </a:extLst>
              </p14:cNvPr>
              <p14:cNvContentPartPr/>
              <p14:nvPr/>
            </p14:nvContentPartPr>
            <p14:xfrm>
              <a:off x="9957348" y="5327455"/>
              <a:ext cx="1427040" cy="7196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DCC1FDF1-6325-864B-8569-FBF26FD71F99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9950146" y="5319895"/>
                <a:ext cx="1442164" cy="73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712D82A5-CC68-4443-837F-907AE264A945}"/>
                  </a:ext>
                </a:extLst>
              </p14:cNvPr>
              <p14:cNvContentPartPr/>
              <p14:nvPr/>
            </p14:nvContentPartPr>
            <p14:xfrm>
              <a:off x="8579988" y="5482615"/>
              <a:ext cx="758160" cy="6274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712D82A5-CC68-4443-837F-907AE264A945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8572432" y="5475055"/>
                <a:ext cx="772913" cy="64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4609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72A55C-7EBA-434E-8802-58BACE2B2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33C262-8C62-BA4D-B400-FE43352C6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281E87-1470-1B40-BE2C-3482823A1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785" y="1976967"/>
            <a:ext cx="5581481" cy="3390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03F446-E420-994B-BE00-F486A41C6F73}"/>
              </a:ext>
            </a:extLst>
          </p:cNvPr>
          <p:cNvSpPr txBox="1"/>
          <p:nvPr/>
        </p:nvSpPr>
        <p:spPr>
          <a:xfrm>
            <a:off x="356864" y="592666"/>
            <a:ext cx="595708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Illustrate Newton-Raphson root finding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 initial guesses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3.6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if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3.1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and this were a joint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angle?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 a robot controller, what’s a good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choice for the initial guess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general?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ADDEF-ED54-A34A-B929-BC1EDE90C1DC}"/>
              </a:ext>
            </a:extLst>
          </p:cNvPr>
          <p:cNvSpPr txBox="1"/>
          <p:nvPr/>
        </p:nvSpPr>
        <p:spPr>
          <a:xfrm>
            <a:off x="5293914" y="1923028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− 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(𝜃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9208A0-DC25-A545-BAEC-745B36653040}"/>
              </a:ext>
            </a:extLst>
          </p:cNvPr>
          <p:cNvSpPr txBox="1"/>
          <p:nvPr/>
        </p:nvSpPr>
        <p:spPr>
          <a:xfrm>
            <a:off x="11506200" y="4097867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DDAED02D-87C3-D348-8BDA-81FDEDEAF09B}"/>
                  </a:ext>
                </a:extLst>
              </p14:cNvPr>
              <p14:cNvContentPartPr/>
              <p14:nvPr/>
            </p14:nvContentPartPr>
            <p14:xfrm>
              <a:off x="6457428" y="2152255"/>
              <a:ext cx="928800" cy="20469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DDAED02D-87C3-D348-8BDA-81FDEDEAF0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49868" y="2144695"/>
                <a:ext cx="943920" cy="20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098EB52-12CA-8C42-B624-87EC3BE73D40}"/>
                  </a:ext>
                </a:extLst>
              </p14:cNvPr>
              <p14:cNvContentPartPr/>
              <p14:nvPr/>
            </p14:nvContentPartPr>
            <p14:xfrm>
              <a:off x="8698788" y="2637895"/>
              <a:ext cx="3062880" cy="26542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098EB52-12CA-8C42-B624-87EC3BE73D4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91228" y="2630336"/>
                <a:ext cx="3078000" cy="26693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5AA2338B-9083-454F-899C-CD5D0435B03A}"/>
                  </a:ext>
                </a:extLst>
              </p14:cNvPr>
              <p14:cNvContentPartPr/>
              <p14:nvPr/>
            </p14:nvContentPartPr>
            <p14:xfrm>
              <a:off x="1726668" y="5162575"/>
              <a:ext cx="737640" cy="2656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5AA2338B-9083-454F-899C-CD5D0435B03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19104" y="5155015"/>
                <a:ext cx="752767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D2FC7354-F6FE-754D-BC79-E53FE32E12E4}"/>
                  </a:ext>
                </a:extLst>
              </p14:cNvPr>
              <p14:cNvContentPartPr/>
              <p14:nvPr/>
            </p14:nvContentPartPr>
            <p14:xfrm>
              <a:off x="1422828" y="5283895"/>
              <a:ext cx="238320" cy="1663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D2FC7354-F6FE-754D-BC79-E53FE32E12E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15268" y="5276335"/>
                <a:ext cx="2534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36C35B2-BFEC-BA4C-95F3-8B8851101A08}"/>
                  </a:ext>
                </a:extLst>
              </p14:cNvPr>
              <p14:cNvContentPartPr/>
              <p14:nvPr/>
            </p14:nvContentPartPr>
            <p14:xfrm>
              <a:off x="857628" y="5218015"/>
              <a:ext cx="437040" cy="2358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36C35B2-BFEC-BA4C-95F3-8B8851101A0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50074" y="5210455"/>
                <a:ext cx="451788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CA2CA109-73FA-054F-952D-41319213640C}"/>
                  </a:ext>
                </a:extLst>
              </p14:cNvPr>
              <p14:cNvContentPartPr/>
              <p14:nvPr/>
            </p14:nvContentPartPr>
            <p14:xfrm>
              <a:off x="3938868" y="5178775"/>
              <a:ext cx="21960" cy="18792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CA2CA109-73FA-054F-952D-41319213640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931308" y="5171215"/>
                <a:ext cx="3708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6C7EE5AD-22DA-694F-B1DC-F48157D79BB7}"/>
                  </a:ext>
                </a:extLst>
              </p14:cNvPr>
              <p14:cNvContentPartPr/>
              <p14:nvPr/>
            </p14:nvContentPartPr>
            <p14:xfrm>
              <a:off x="4448268" y="5097775"/>
              <a:ext cx="315720" cy="2491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6C7EE5AD-22DA-694F-B1DC-F48157D79BB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440699" y="5090204"/>
                <a:ext cx="330857" cy="2642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6B1B8D65-14AF-6842-975E-7A7F6A56AD91}"/>
                  </a:ext>
                </a:extLst>
              </p14:cNvPr>
              <p14:cNvContentPartPr/>
              <p14:nvPr/>
            </p14:nvContentPartPr>
            <p14:xfrm>
              <a:off x="4104828" y="5130175"/>
              <a:ext cx="214920" cy="23112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6B1B8D65-14AF-6842-975E-7A7F6A56AD9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097281" y="5122627"/>
                <a:ext cx="230015" cy="2458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7ACEDD61-DB59-684C-A38A-1F6AA1D975F5}"/>
                  </a:ext>
                </a:extLst>
              </p14:cNvPr>
              <p14:cNvContentPartPr/>
              <p14:nvPr/>
            </p14:nvContentPartPr>
            <p14:xfrm>
              <a:off x="3155868" y="5133415"/>
              <a:ext cx="540360" cy="2865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7ACEDD61-DB59-684C-A38A-1F6AA1D975F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148308" y="5126215"/>
                <a:ext cx="55548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A6B52017-9985-EE49-A21A-7DCA7631D6C3}"/>
                  </a:ext>
                </a:extLst>
              </p14:cNvPr>
              <p14:cNvContentPartPr/>
              <p14:nvPr/>
            </p14:nvContentPartPr>
            <p14:xfrm>
              <a:off x="2694348" y="5143135"/>
              <a:ext cx="278280" cy="25020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A6B52017-9985-EE49-A21A-7DCA7631D6C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686788" y="5135575"/>
                <a:ext cx="29340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C2B9CAFF-F063-664E-8A1A-2C6FFBFFA74C}"/>
                  </a:ext>
                </a:extLst>
              </p14:cNvPr>
              <p14:cNvContentPartPr/>
              <p14:nvPr/>
            </p14:nvContentPartPr>
            <p14:xfrm>
              <a:off x="3689388" y="5551015"/>
              <a:ext cx="675000" cy="3668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C2B9CAFF-F063-664E-8A1A-2C6FFBFFA74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681828" y="5543455"/>
                <a:ext cx="69012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34136874-3AFE-094E-A70B-302774ECE32C}"/>
                  </a:ext>
                </a:extLst>
              </p14:cNvPr>
              <p14:cNvContentPartPr/>
              <p14:nvPr/>
            </p14:nvContentPartPr>
            <p14:xfrm>
              <a:off x="3147588" y="5675215"/>
              <a:ext cx="399600" cy="1587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34136874-3AFE-094E-A70B-302774ECE32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140382" y="5667655"/>
                <a:ext cx="414734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B65360E4-33EB-DE48-8F17-2714820D411E}"/>
                  </a:ext>
                </a:extLst>
              </p14:cNvPr>
              <p14:cNvContentPartPr/>
              <p14:nvPr/>
            </p14:nvContentPartPr>
            <p14:xfrm>
              <a:off x="2815668" y="5578015"/>
              <a:ext cx="259560" cy="2491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B65360E4-33EB-DE48-8F17-2714820D411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808097" y="5570455"/>
                <a:ext cx="274701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400155C9-BDC5-7844-BF29-E9032332496B}"/>
                  </a:ext>
                </a:extLst>
              </p14:cNvPr>
              <p14:cNvContentPartPr/>
              <p14:nvPr/>
            </p14:nvContentPartPr>
            <p14:xfrm>
              <a:off x="1529388" y="5685655"/>
              <a:ext cx="1135440" cy="35532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400155C9-BDC5-7844-BF29-E9032332496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521828" y="5678087"/>
                <a:ext cx="1150560" cy="3704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DB715083-EAF7-C447-93F4-FC86F80374F4}"/>
                  </a:ext>
                </a:extLst>
              </p14:cNvPr>
              <p14:cNvContentPartPr/>
              <p14:nvPr/>
            </p14:nvContentPartPr>
            <p14:xfrm>
              <a:off x="914148" y="5662615"/>
              <a:ext cx="446040" cy="28620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DB715083-EAF7-C447-93F4-FC86F80374F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06588" y="5655064"/>
                <a:ext cx="461160" cy="30130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8963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1C745D-E321-9F4A-80AF-4CA69831B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A6C5BB-7E41-2345-9983-46E25912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34E037-4BF6-A844-A315-9650C64DE9E3}"/>
              </a:ext>
            </a:extLst>
          </p:cNvPr>
          <p:cNvSpPr txBox="1"/>
          <p:nvPr/>
        </p:nvSpPr>
        <p:spPr>
          <a:xfrm>
            <a:off x="626533" y="550333"/>
            <a:ext cx="1022344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Graphically find a “good” solution to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 = b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e.g.,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†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1) 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[1  2],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                                                         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2) 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[1  2]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[0  3]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EFB68C1-9A01-6B41-A588-F24033B7B58B}"/>
              </a:ext>
            </a:extLst>
          </p:cNvPr>
          <p:cNvGrpSpPr/>
          <p:nvPr/>
        </p:nvGrpSpPr>
        <p:grpSpPr>
          <a:xfrm>
            <a:off x="1590395" y="4233174"/>
            <a:ext cx="3272367" cy="0"/>
            <a:chOff x="6709833" y="2353733"/>
            <a:chExt cx="3272367" cy="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7A9B774-E475-1C4C-8617-832EA194C8E6}"/>
                </a:ext>
              </a:extLst>
            </p:cNvPr>
            <p:cNvCxnSpPr/>
            <p:nvPr/>
          </p:nvCxnSpPr>
          <p:spPr>
            <a:xfrm>
              <a:off x="6756400" y="2353733"/>
              <a:ext cx="3225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F9665B1-255D-8C47-8B06-407AFE5B1F9F}"/>
                </a:ext>
              </a:extLst>
            </p:cNvPr>
            <p:cNvCxnSpPr/>
            <p:nvPr/>
          </p:nvCxnSpPr>
          <p:spPr>
            <a:xfrm>
              <a:off x="6709833" y="2353733"/>
              <a:ext cx="3225800" cy="0"/>
            </a:xfrm>
            <a:prstGeom prst="straightConnector1">
              <a:avLst/>
            </a:prstGeom>
            <a:ln>
              <a:tailEnd type="triangle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451B74C-77F8-2044-96ED-9E65AF1BC6E4}"/>
              </a:ext>
            </a:extLst>
          </p:cNvPr>
          <p:cNvGrpSpPr/>
          <p:nvPr/>
        </p:nvGrpSpPr>
        <p:grpSpPr>
          <a:xfrm>
            <a:off x="7489724" y="4233174"/>
            <a:ext cx="3272367" cy="0"/>
            <a:chOff x="6709833" y="2353733"/>
            <a:chExt cx="3272367" cy="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42B259F-EF80-1342-B0D6-743A476DBA7E}"/>
                </a:ext>
              </a:extLst>
            </p:cNvPr>
            <p:cNvCxnSpPr/>
            <p:nvPr/>
          </p:nvCxnSpPr>
          <p:spPr>
            <a:xfrm>
              <a:off x="6756400" y="2353733"/>
              <a:ext cx="3225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A99EAED-8BAD-0B42-A806-561DC87CF210}"/>
                </a:ext>
              </a:extLst>
            </p:cNvPr>
            <p:cNvCxnSpPr/>
            <p:nvPr/>
          </p:nvCxnSpPr>
          <p:spPr>
            <a:xfrm>
              <a:off x="6709833" y="2353733"/>
              <a:ext cx="3225800" cy="0"/>
            </a:xfrm>
            <a:prstGeom prst="straightConnector1">
              <a:avLst/>
            </a:prstGeom>
            <a:ln>
              <a:tailEnd type="triangle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FAD5E15-B7C3-CC47-9B91-3222782B2127}"/>
              </a:ext>
            </a:extLst>
          </p:cNvPr>
          <p:cNvSpPr txBox="1"/>
          <p:nvPr/>
        </p:nvSpPr>
        <p:spPr>
          <a:xfrm>
            <a:off x="4627682" y="3776989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4A3E5E-3ED3-F847-BA0F-582EF79B8F0F}"/>
              </a:ext>
            </a:extLst>
          </p:cNvPr>
          <p:cNvSpPr txBox="1"/>
          <p:nvPr/>
        </p:nvSpPr>
        <p:spPr>
          <a:xfrm>
            <a:off x="2839093" y="2494307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1FFFF7-ABB4-424D-925D-830494666CA3}"/>
              </a:ext>
            </a:extLst>
          </p:cNvPr>
          <p:cNvSpPr txBox="1"/>
          <p:nvPr/>
        </p:nvSpPr>
        <p:spPr>
          <a:xfrm>
            <a:off x="8674798" y="243912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3216ED-C5D3-834A-BEDF-4D22988161BB}"/>
              </a:ext>
            </a:extLst>
          </p:cNvPr>
          <p:cNvSpPr txBox="1"/>
          <p:nvPr/>
        </p:nvSpPr>
        <p:spPr>
          <a:xfrm>
            <a:off x="10573578" y="429332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93F36D5-4AE9-E54E-B484-300E6A92BBC6}"/>
              </a:ext>
            </a:extLst>
          </p:cNvPr>
          <p:cNvCxnSpPr>
            <a:cxnSpLocks/>
          </p:cNvCxnSpPr>
          <p:nvPr/>
        </p:nvCxnSpPr>
        <p:spPr>
          <a:xfrm>
            <a:off x="1763961" y="3261282"/>
            <a:ext cx="3520018" cy="13159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A658626-E590-9E48-AD43-2946DF7FB7D8}"/>
              </a:ext>
            </a:extLst>
          </p:cNvPr>
          <p:cNvSpPr txBox="1"/>
          <p:nvPr/>
        </p:nvSpPr>
        <p:spPr>
          <a:xfrm>
            <a:off x="3313993" y="3388353"/>
            <a:ext cx="1383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+ 2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9C3FB0-9CBF-0C46-AC40-45246284BA7D}"/>
              </a:ext>
            </a:extLst>
          </p:cNvPr>
          <p:cNvCxnSpPr>
            <a:cxnSpLocks/>
          </p:cNvCxnSpPr>
          <p:nvPr/>
        </p:nvCxnSpPr>
        <p:spPr>
          <a:xfrm flipV="1">
            <a:off x="8536005" y="2647157"/>
            <a:ext cx="1226371" cy="31720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6DF6F25-8750-4549-93B3-332C587B75A1}"/>
              </a:ext>
            </a:extLst>
          </p:cNvPr>
          <p:cNvSpPr txBox="1"/>
          <p:nvPr/>
        </p:nvSpPr>
        <p:spPr>
          <a:xfrm>
            <a:off x="9668832" y="2920651"/>
            <a:ext cx="1351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range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B3F3B71-5750-484A-AFB6-F9B1309363DD}"/>
              </a:ext>
            </a:extLst>
          </p:cNvPr>
          <p:cNvSpPr/>
          <p:nvPr/>
        </p:nvSpPr>
        <p:spPr>
          <a:xfrm>
            <a:off x="9097891" y="3080982"/>
            <a:ext cx="95601" cy="95601"/>
          </a:xfrm>
          <a:prstGeom prst="ellipse">
            <a:avLst/>
          </a:prstGeom>
          <a:solidFill>
            <a:schemeClr val="tx1">
              <a:alpha val="9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26816C-34C3-E841-9391-66DD81BFDDB7}"/>
              </a:ext>
            </a:extLst>
          </p:cNvPr>
          <p:cNvSpPr txBox="1"/>
          <p:nvPr/>
        </p:nvSpPr>
        <p:spPr>
          <a:xfrm>
            <a:off x="8332484" y="2911111"/>
            <a:ext cx="780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(0, 3)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A949C19-7521-9940-903A-D1729BF658B0}"/>
                  </a:ext>
                </a:extLst>
              </p14:cNvPr>
              <p14:cNvContentPartPr/>
              <p14:nvPr/>
            </p14:nvContentPartPr>
            <p14:xfrm>
              <a:off x="3384828" y="3841375"/>
              <a:ext cx="57960" cy="87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A949C19-7521-9940-903A-D1729BF658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77268" y="3833815"/>
                <a:ext cx="7308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578F204-9BF1-3544-97B1-D1793C7D4667}"/>
                  </a:ext>
                </a:extLst>
              </p14:cNvPr>
              <p14:cNvContentPartPr/>
              <p14:nvPr/>
            </p14:nvContentPartPr>
            <p14:xfrm>
              <a:off x="3252708" y="3970615"/>
              <a:ext cx="168840" cy="302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578F204-9BF1-3544-97B1-D1793C7D46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45148" y="3963055"/>
                <a:ext cx="18396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C5347FC-C3E8-2B47-8A82-FFA8C544E7EF}"/>
                  </a:ext>
                </a:extLst>
              </p14:cNvPr>
              <p14:cNvContentPartPr/>
              <p14:nvPr/>
            </p14:nvContentPartPr>
            <p14:xfrm>
              <a:off x="1958148" y="2609815"/>
              <a:ext cx="407160" cy="578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C5347FC-C3E8-2B47-8A82-FFA8C544E7E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48068" y="2599735"/>
                <a:ext cx="427320" cy="59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DBA17B4-09E5-2E41-93FE-C74FCBDC0902}"/>
                  </a:ext>
                </a:extLst>
              </p14:cNvPr>
              <p14:cNvContentPartPr/>
              <p14:nvPr/>
            </p14:nvContentPartPr>
            <p14:xfrm>
              <a:off x="1911348" y="3030655"/>
              <a:ext cx="180360" cy="1681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DBA17B4-09E5-2E41-93FE-C74FCBDC090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01268" y="3020575"/>
                <a:ext cx="20052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F7B0CC6-6E04-F544-B8C9-411B7A960564}"/>
                  </a:ext>
                </a:extLst>
              </p14:cNvPr>
              <p14:cNvContentPartPr/>
              <p14:nvPr/>
            </p14:nvContentPartPr>
            <p14:xfrm>
              <a:off x="2446308" y="2449255"/>
              <a:ext cx="110880" cy="117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F7B0CC6-6E04-F544-B8C9-411B7A96056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38748" y="2442055"/>
                <a:ext cx="12564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C7264FB-024C-F44F-AB54-74939D08A838}"/>
                  </a:ext>
                </a:extLst>
              </p14:cNvPr>
              <p14:cNvContentPartPr/>
              <p14:nvPr/>
            </p14:nvContentPartPr>
            <p14:xfrm>
              <a:off x="2578068" y="2318575"/>
              <a:ext cx="19440" cy="2001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C7264FB-024C-F44F-AB54-74939D08A83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67988" y="2308495"/>
                <a:ext cx="3960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6300CFE-A70C-4647-8FB2-066FCEBF0751}"/>
                  </a:ext>
                </a:extLst>
              </p14:cNvPr>
              <p14:cNvContentPartPr/>
              <p14:nvPr/>
            </p14:nvContentPartPr>
            <p14:xfrm>
              <a:off x="2622348" y="2273575"/>
              <a:ext cx="20880" cy="248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6300CFE-A70C-4647-8FB2-066FCEBF075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12268" y="2263495"/>
                <a:ext cx="4104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A34F351-5110-8247-9014-F4BE83165ABE}"/>
                  </a:ext>
                </a:extLst>
              </p14:cNvPr>
              <p14:cNvContentPartPr/>
              <p14:nvPr/>
            </p14:nvContentPartPr>
            <p14:xfrm>
              <a:off x="2787588" y="2386975"/>
              <a:ext cx="19800" cy="2228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A34F351-5110-8247-9014-F4BE83165AB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80388" y="2379415"/>
                <a:ext cx="3492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643F618-F94F-3F4D-A0F3-3965BFCF7891}"/>
                  </a:ext>
                </a:extLst>
              </p14:cNvPr>
              <p14:cNvContentPartPr/>
              <p14:nvPr/>
            </p14:nvContentPartPr>
            <p14:xfrm>
              <a:off x="2770668" y="2345575"/>
              <a:ext cx="95400" cy="842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643F618-F94F-3F4D-A0F3-3965BFCF789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63468" y="2338015"/>
                <a:ext cx="11052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C3A8CD8-86E7-CC47-9E92-250A3109AB68}"/>
                  </a:ext>
                </a:extLst>
              </p14:cNvPr>
              <p14:cNvContentPartPr/>
              <p14:nvPr/>
            </p14:nvContentPartPr>
            <p14:xfrm>
              <a:off x="2916108" y="2365015"/>
              <a:ext cx="50400" cy="867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C3A8CD8-86E7-CC47-9E92-250A3109AB6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08548" y="2357455"/>
                <a:ext cx="6552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FD128A4F-BC89-4A49-9369-9D50F3A9392F}"/>
                  </a:ext>
                </a:extLst>
              </p14:cNvPr>
              <p14:cNvContentPartPr/>
              <p14:nvPr/>
            </p14:nvContentPartPr>
            <p14:xfrm>
              <a:off x="3025188" y="2322175"/>
              <a:ext cx="8280" cy="1134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FD128A4F-BC89-4A49-9369-9D50F3A9392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017628" y="2314615"/>
                <a:ext cx="2340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44DEF5B-4969-2F4B-BE3A-A3BFD1609FC4}"/>
                  </a:ext>
                </a:extLst>
              </p14:cNvPr>
              <p14:cNvContentPartPr/>
              <p14:nvPr/>
            </p14:nvContentPartPr>
            <p14:xfrm>
              <a:off x="3001788" y="2273575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44DEF5B-4969-2F4B-BE3A-A3BFD1609FC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994588" y="2266015"/>
                <a:ext cx="154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F7FD6FB-C93B-FA44-90D0-98481AD1C086}"/>
                  </a:ext>
                </a:extLst>
              </p14:cNvPr>
              <p14:cNvContentPartPr/>
              <p14:nvPr/>
            </p14:nvContentPartPr>
            <p14:xfrm>
              <a:off x="3074868" y="2297335"/>
              <a:ext cx="119160" cy="1065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F7FD6FB-C93B-FA44-90D0-98481AD1C08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067308" y="2289775"/>
                <a:ext cx="13428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C32DF31-C262-C149-9B05-97C22002A102}"/>
                  </a:ext>
                </a:extLst>
              </p14:cNvPr>
              <p14:cNvContentPartPr/>
              <p14:nvPr/>
            </p14:nvContentPartPr>
            <p14:xfrm>
              <a:off x="3236508" y="2111935"/>
              <a:ext cx="11160" cy="2602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C32DF31-C262-C149-9B05-97C22002A10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228948" y="2104375"/>
                <a:ext cx="2628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53C36601-C667-974E-86E8-61752D764FF8}"/>
                  </a:ext>
                </a:extLst>
              </p14:cNvPr>
              <p14:cNvContentPartPr/>
              <p14:nvPr/>
            </p14:nvContentPartPr>
            <p14:xfrm>
              <a:off x="3155508" y="2202295"/>
              <a:ext cx="190800" cy="637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53C36601-C667-974E-86E8-61752D764FF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148308" y="2194735"/>
                <a:ext cx="20592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B099CFE-9AD8-AE48-95AA-EF2D486279B9}"/>
                  </a:ext>
                </a:extLst>
              </p14:cNvPr>
              <p14:cNvContentPartPr/>
              <p14:nvPr/>
            </p14:nvContentPartPr>
            <p14:xfrm>
              <a:off x="3334068" y="2224975"/>
              <a:ext cx="88920" cy="1432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B099CFE-9AD8-AE48-95AA-EF2D486279B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326508" y="2217775"/>
                <a:ext cx="10404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A04344C-4CD0-EC43-814A-4AB9DDBD1400}"/>
                  </a:ext>
                </a:extLst>
              </p14:cNvPr>
              <p14:cNvContentPartPr/>
              <p14:nvPr/>
            </p14:nvContentPartPr>
            <p14:xfrm>
              <a:off x="3554028" y="2249455"/>
              <a:ext cx="67320" cy="972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A04344C-4CD0-EC43-814A-4AB9DDBD140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546828" y="2241895"/>
                <a:ext cx="8244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428E7AC7-0926-E14A-8E62-F70E442ABF65}"/>
                  </a:ext>
                </a:extLst>
              </p14:cNvPr>
              <p14:cNvContentPartPr/>
              <p14:nvPr/>
            </p14:nvContentPartPr>
            <p14:xfrm>
              <a:off x="3649428" y="2230015"/>
              <a:ext cx="122760" cy="1105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428E7AC7-0926-E14A-8E62-F70E442ABF6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639348" y="2219575"/>
                <a:ext cx="14292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8271086-7A2E-8344-BDD2-41358976FB98}"/>
                  </a:ext>
                </a:extLst>
              </p14:cNvPr>
              <p14:cNvContentPartPr/>
              <p14:nvPr/>
            </p14:nvContentPartPr>
            <p14:xfrm>
              <a:off x="3964788" y="2071255"/>
              <a:ext cx="9360" cy="2368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8271086-7A2E-8344-BDD2-41358976FB9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957588" y="2063695"/>
                <a:ext cx="2448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9B7EBC67-A917-D94E-9739-A9ED985927B7}"/>
                  </a:ext>
                </a:extLst>
              </p14:cNvPr>
              <p14:cNvContentPartPr/>
              <p14:nvPr/>
            </p14:nvContentPartPr>
            <p14:xfrm>
              <a:off x="3875868" y="2071615"/>
              <a:ext cx="288360" cy="2235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9B7EBC67-A917-D94E-9739-A9ED985927B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865788" y="2061535"/>
                <a:ext cx="30852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20C0E82E-4EC6-DE42-A7C0-5F36BFA52338}"/>
                  </a:ext>
                </a:extLst>
              </p14:cNvPr>
              <p14:cNvContentPartPr/>
              <p14:nvPr/>
            </p14:nvContentPartPr>
            <p14:xfrm>
              <a:off x="4195548" y="2173495"/>
              <a:ext cx="145440" cy="1191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20C0E82E-4EC6-DE42-A7C0-5F36BFA5233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185468" y="2163415"/>
                <a:ext cx="16560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59ED90F-6BEE-5447-B47D-69E735F54ABB}"/>
                  </a:ext>
                </a:extLst>
              </p14:cNvPr>
              <p14:cNvContentPartPr/>
              <p14:nvPr/>
            </p14:nvContentPartPr>
            <p14:xfrm>
              <a:off x="4461588" y="2032375"/>
              <a:ext cx="14760" cy="2145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59ED90F-6BEE-5447-B47D-69E735F54AB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451508" y="2022295"/>
                <a:ext cx="3492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9EBB5023-DB30-A647-9BD1-851ED420A798}"/>
                  </a:ext>
                </a:extLst>
              </p14:cNvPr>
              <p14:cNvContentPartPr/>
              <p14:nvPr/>
            </p14:nvContentPartPr>
            <p14:xfrm>
              <a:off x="4523148" y="2176735"/>
              <a:ext cx="19800" cy="1015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9EBB5023-DB30-A647-9BD1-851ED420A79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513068" y="2166295"/>
                <a:ext cx="3996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843E7E6-8DD7-6D40-90B0-7531771C7BF4}"/>
                  </a:ext>
                </a:extLst>
              </p14:cNvPr>
              <p14:cNvContentPartPr/>
              <p14:nvPr/>
            </p14:nvContentPartPr>
            <p14:xfrm>
              <a:off x="4555548" y="2103655"/>
              <a:ext cx="23040" cy="72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843E7E6-8DD7-6D40-90B0-7531771C7BF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545468" y="2093575"/>
                <a:ext cx="4320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5AEFDB4-3AF3-9346-A14D-B5DA5A05BD61}"/>
                  </a:ext>
                </a:extLst>
              </p14:cNvPr>
              <p14:cNvContentPartPr/>
              <p14:nvPr/>
            </p14:nvContentPartPr>
            <p14:xfrm>
              <a:off x="4612428" y="2143975"/>
              <a:ext cx="100440" cy="1234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5AEFDB4-3AF3-9346-A14D-B5DA5A05BD6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602348" y="2133895"/>
                <a:ext cx="12060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5E465E21-04FE-8B45-ADA3-EC81D973D352}"/>
                  </a:ext>
                </a:extLst>
              </p14:cNvPr>
              <p14:cNvContentPartPr/>
              <p14:nvPr/>
            </p14:nvContentPartPr>
            <p14:xfrm>
              <a:off x="4766148" y="2109055"/>
              <a:ext cx="225360" cy="1296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5E465E21-04FE-8B45-ADA3-EC81D973D35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756068" y="2098975"/>
                <a:ext cx="24552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E6B1400D-60AB-4046-8929-7B87C182FA25}"/>
                  </a:ext>
                </a:extLst>
              </p14:cNvPr>
              <p14:cNvContentPartPr/>
              <p14:nvPr/>
            </p14:nvContentPartPr>
            <p14:xfrm>
              <a:off x="3581748" y="2557975"/>
              <a:ext cx="114120" cy="135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E6B1400D-60AB-4046-8929-7B87C182FA2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571668" y="2547895"/>
                <a:ext cx="134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1A0F244-F62F-C94E-A0FD-931CC13BAF0F}"/>
                  </a:ext>
                </a:extLst>
              </p14:cNvPr>
              <p14:cNvContentPartPr/>
              <p14:nvPr/>
            </p14:nvContentPartPr>
            <p14:xfrm>
              <a:off x="3722148" y="2529175"/>
              <a:ext cx="119880" cy="1544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1A0F244-F62F-C94E-A0FD-931CC13BAF0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714588" y="2521615"/>
                <a:ext cx="13500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A1F26879-D1C7-EB4F-A2A3-18F6743D74D8}"/>
                  </a:ext>
                </a:extLst>
              </p14:cNvPr>
              <p14:cNvContentPartPr/>
              <p14:nvPr/>
            </p14:nvContentPartPr>
            <p14:xfrm>
              <a:off x="3850308" y="2505415"/>
              <a:ext cx="129600" cy="1580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A1F26879-D1C7-EB4F-A2A3-18F6743D74D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840228" y="2495335"/>
                <a:ext cx="14976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49DE6427-A25D-F44C-9160-4FDB12B981BB}"/>
                  </a:ext>
                </a:extLst>
              </p14:cNvPr>
              <p14:cNvContentPartPr/>
              <p14:nvPr/>
            </p14:nvContentPartPr>
            <p14:xfrm>
              <a:off x="4155228" y="2500375"/>
              <a:ext cx="84600" cy="1296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49DE6427-A25D-F44C-9160-4FDB12B981B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145148" y="2490295"/>
                <a:ext cx="10476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661F0C31-6ECD-6E4B-A079-F93235DBFDE4}"/>
                  </a:ext>
                </a:extLst>
              </p14:cNvPr>
              <p14:cNvContentPartPr/>
              <p14:nvPr/>
            </p14:nvContentPartPr>
            <p14:xfrm>
              <a:off x="4271508" y="2509015"/>
              <a:ext cx="70200" cy="918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661F0C31-6ECD-6E4B-A079-F93235DBFDE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261428" y="2498935"/>
                <a:ext cx="9036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73367409-E72E-C74A-BB01-F98C2A566C4B}"/>
                  </a:ext>
                </a:extLst>
              </p14:cNvPr>
              <p14:cNvContentPartPr/>
              <p14:nvPr/>
            </p14:nvContentPartPr>
            <p14:xfrm>
              <a:off x="4425228" y="2370775"/>
              <a:ext cx="29880" cy="2109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73367409-E72E-C74A-BB01-F98C2A566C4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417668" y="2363215"/>
                <a:ext cx="4500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DEC41CA7-2999-414B-8CEF-5876D0FCC403}"/>
                  </a:ext>
                </a:extLst>
              </p14:cNvPr>
              <p14:cNvContentPartPr/>
              <p14:nvPr/>
            </p14:nvContentPartPr>
            <p14:xfrm>
              <a:off x="4512348" y="2467975"/>
              <a:ext cx="153360" cy="1026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DEC41CA7-2999-414B-8CEF-5876D0FCC40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502268" y="2457895"/>
                <a:ext cx="17352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1F039F93-7538-D04B-9F85-B233B946B143}"/>
                  </a:ext>
                </a:extLst>
              </p14:cNvPr>
              <p14:cNvContentPartPr/>
              <p14:nvPr/>
            </p14:nvContentPartPr>
            <p14:xfrm>
              <a:off x="4741668" y="2346655"/>
              <a:ext cx="50040" cy="2152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1F039F93-7538-D04B-9F85-B233B946B14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734108" y="2339095"/>
                <a:ext cx="6516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B3A83D1B-86E8-854C-AA53-58B59C136CBF}"/>
                  </a:ext>
                </a:extLst>
              </p14:cNvPr>
              <p14:cNvContentPartPr/>
              <p14:nvPr/>
            </p14:nvContentPartPr>
            <p14:xfrm>
              <a:off x="4676868" y="2423695"/>
              <a:ext cx="227880" cy="1180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B3A83D1B-86E8-854C-AA53-58B59C136CB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669308" y="2416135"/>
                <a:ext cx="24300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6C4E7332-3C05-6D41-9C37-AFF36A37FF17}"/>
                  </a:ext>
                </a:extLst>
              </p14:cNvPr>
              <p14:cNvContentPartPr/>
              <p14:nvPr/>
            </p14:nvContentPartPr>
            <p14:xfrm>
              <a:off x="4919868" y="2394895"/>
              <a:ext cx="39240" cy="82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6C4E7332-3C05-6D41-9C37-AFF36A37FF1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912308" y="2387695"/>
                <a:ext cx="5436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F5B976A-886D-084E-BEC8-1A7C75712006}"/>
                  </a:ext>
                </a:extLst>
              </p14:cNvPr>
              <p14:cNvContentPartPr/>
              <p14:nvPr/>
            </p14:nvContentPartPr>
            <p14:xfrm>
              <a:off x="4957308" y="2435215"/>
              <a:ext cx="95040" cy="1054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DF5B976A-886D-084E-BEC8-1A7C7571200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949748" y="2427655"/>
                <a:ext cx="11016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A1052B50-89BA-F64B-9422-BFCB99E93141}"/>
                  </a:ext>
                </a:extLst>
              </p14:cNvPr>
              <p14:cNvContentPartPr/>
              <p14:nvPr/>
            </p14:nvContentPartPr>
            <p14:xfrm>
              <a:off x="5146308" y="2353495"/>
              <a:ext cx="199080" cy="1566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A1052B50-89BA-F64B-9422-BFCB99E9314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138748" y="2345935"/>
                <a:ext cx="21420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DDE3FC1C-6335-6749-A65C-AF0E47B9D4D9}"/>
                  </a:ext>
                </a:extLst>
              </p14:cNvPr>
              <p14:cNvContentPartPr/>
              <p14:nvPr/>
            </p14:nvContentPartPr>
            <p14:xfrm>
              <a:off x="5398308" y="2349535"/>
              <a:ext cx="123840" cy="1800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DDE3FC1C-6335-6749-A65C-AF0E47B9D4D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391108" y="2341975"/>
                <a:ext cx="13896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D7088F73-9D1C-0C48-8271-011C09DCEA15}"/>
                  </a:ext>
                </a:extLst>
              </p14:cNvPr>
              <p14:cNvContentPartPr/>
              <p14:nvPr/>
            </p14:nvContentPartPr>
            <p14:xfrm>
              <a:off x="3366108" y="4579735"/>
              <a:ext cx="8280" cy="1908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D7088F73-9D1C-0C48-8271-011C09DCEA1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358548" y="4572535"/>
                <a:ext cx="2340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D647A480-DBF3-414F-8834-7F9690C2928A}"/>
                  </a:ext>
                </a:extLst>
              </p14:cNvPr>
              <p14:cNvContentPartPr/>
              <p14:nvPr/>
            </p14:nvContentPartPr>
            <p14:xfrm>
              <a:off x="3326148" y="4517455"/>
              <a:ext cx="145800" cy="1274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D647A480-DBF3-414F-8834-7F9690C2928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318588" y="4509895"/>
                <a:ext cx="16092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F2D4BFF1-4B71-F44B-9C93-4BCBDD3844E0}"/>
                  </a:ext>
                </a:extLst>
              </p14:cNvPr>
              <p14:cNvContentPartPr/>
              <p14:nvPr/>
            </p14:nvContentPartPr>
            <p14:xfrm>
              <a:off x="3494988" y="4507015"/>
              <a:ext cx="100080" cy="1296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F2D4BFF1-4B71-F44B-9C93-4BCBDD3844E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487428" y="4499455"/>
                <a:ext cx="1148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B7B4B8C4-1D43-3E4E-90CA-CB32EC5BA6E9}"/>
                  </a:ext>
                </a:extLst>
              </p14:cNvPr>
              <p14:cNvContentPartPr/>
              <p14:nvPr/>
            </p14:nvContentPartPr>
            <p14:xfrm>
              <a:off x="3630708" y="4511335"/>
              <a:ext cx="86400" cy="1371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B7B4B8C4-1D43-3E4E-90CA-CB32EC5BA6E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623148" y="4503775"/>
                <a:ext cx="10152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3D9CB2F6-1AEA-7349-9EB3-EA2886AE2825}"/>
                  </a:ext>
                </a:extLst>
              </p14:cNvPr>
              <p14:cNvContentPartPr/>
              <p14:nvPr/>
            </p14:nvContentPartPr>
            <p14:xfrm>
              <a:off x="3762468" y="4526095"/>
              <a:ext cx="142560" cy="939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3D9CB2F6-1AEA-7349-9EB3-EA2886AE282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754908" y="4518535"/>
                <a:ext cx="15732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D20B1A2A-BE88-334B-AD78-AE67FBA86AE8}"/>
                  </a:ext>
                </a:extLst>
              </p14:cNvPr>
              <p14:cNvContentPartPr/>
              <p14:nvPr/>
            </p14:nvContentPartPr>
            <p14:xfrm>
              <a:off x="3952188" y="4361575"/>
              <a:ext cx="118080" cy="2156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D20B1A2A-BE88-334B-AD78-AE67FBA86AE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944628" y="4354015"/>
                <a:ext cx="13320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2938C5A2-92EA-8B49-AA49-8DD32AC28D99}"/>
                  </a:ext>
                </a:extLst>
              </p14:cNvPr>
              <p14:cNvContentPartPr/>
              <p14:nvPr/>
            </p14:nvContentPartPr>
            <p14:xfrm>
              <a:off x="4092228" y="4515295"/>
              <a:ext cx="77040" cy="633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2938C5A2-92EA-8B49-AA49-8DD32AC28D99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084668" y="4507735"/>
                <a:ext cx="9180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86239646-02E4-DE40-B2B4-6429E1659745}"/>
                  </a:ext>
                </a:extLst>
              </p14:cNvPr>
              <p14:cNvContentPartPr/>
              <p14:nvPr/>
            </p14:nvContentPartPr>
            <p14:xfrm>
              <a:off x="4207788" y="4507015"/>
              <a:ext cx="24120" cy="806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86239646-02E4-DE40-B2B4-6429E1659745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200228" y="4499455"/>
                <a:ext cx="3924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AA4C5846-5D24-BF4E-A183-EC6D6C94C304}"/>
                  </a:ext>
                </a:extLst>
              </p14:cNvPr>
              <p14:cNvContentPartPr/>
              <p14:nvPr/>
            </p14:nvContentPartPr>
            <p14:xfrm>
              <a:off x="4223988" y="4442215"/>
              <a:ext cx="33120" cy="201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AA4C5846-5D24-BF4E-A183-EC6D6C94C304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216428" y="4434655"/>
                <a:ext cx="4824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C9E17EF7-3728-644B-B398-56D35A60704E}"/>
                  </a:ext>
                </a:extLst>
              </p14:cNvPr>
              <p14:cNvContentPartPr/>
              <p14:nvPr/>
            </p14:nvContentPartPr>
            <p14:xfrm>
              <a:off x="4288428" y="4461295"/>
              <a:ext cx="109080" cy="1155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C9E17EF7-3728-644B-B398-56D35A60704E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281228" y="4453735"/>
                <a:ext cx="12384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50FE4F1B-739E-C64E-B5D3-88759BF7A1BE}"/>
                  </a:ext>
                </a:extLst>
              </p14:cNvPr>
              <p14:cNvContentPartPr/>
              <p14:nvPr/>
            </p14:nvContentPartPr>
            <p14:xfrm>
              <a:off x="4450428" y="4456255"/>
              <a:ext cx="118440" cy="1087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50FE4F1B-739E-C64E-B5D3-88759BF7A1BE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442868" y="4448695"/>
                <a:ext cx="13356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41E8878E-A552-014B-A27D-55E3871ADB08}"/>
                  </a:ext>
                </a:extLst>
              </p14:cNvPr>
              <p14:cNvContentPartPr/>
              <p14:nvPr/>
            </p14:nvContentPartPr>
            <p14:xfrm>
              <a:off x="4580028" y="4395775"/>
              <a:ext cx="331560" cy="1587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41E8878E-A552-014B-A27D-55E3871ADB0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572468" y="4388215"/>
                <a:ext cx="34668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B4AF2F7C-6487-E946-BBDA-08AAE2B34C3A}"/>
                  </a:ext>
                </a:extLst>
              </p14:cNvPr>
              <p14:cNvContentPartPr/>
              <p14:nvPr/>
            </p14:nvContentPartPr>
            <p14:xfrm>
              <a:off x="4877388" y="4393975"/>
              <a:ext cx="118800" cy="1623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B4AF2F7C-6487-E946-BBDA-08AAE2B34C3A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869828" y="4386415"/>
                <a:ext cx="13356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81393DEA-6691-8E43-A8C1-E8695F9A72DF}"/>
                  </a:ext>
                </a:extLst>
              </p14:cNvPr>
              <p14:cNvContentPartPr/>
              <p14:nvPr/>
            </p14:nvContentPartPr>
            <p14:xfrm>
              <a:off x="5024988" y="4403695"/>
              <a:ext cx="172800" cy="1018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81393DEA-6691-8E43-A8C1-E8695F9A72DF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017428" y="4396135"/>
                <a:ext cx="18792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6F04597B-DD38-A541-85F3-8113B834C1AA}"/>
                  </a:ext>
                </a:extLst>
              </p14:cNvPr>
              <p14:cNvContentPartPr/>
              <p14:nvPr/>
            </p14:nvContentPartPr>
            <p14:xfrm>
              <a:off x="3450708" y="4834615"/>
              <a:ext cx="114120" cy="24192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6F04597B-DD38-A541-85F3-8113B834C1A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443148" y="4827055"/>
                <a:ext cx="12924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4A6CC0E3-255A-434E-A461-307AB7DAF8F4}"/>
                  </a:ext>
                </a:extLst>
              </p14:cNvPr>
              <p14:cNvContentPartPr/>
              <p14:nvPr/>
            </p14:nvContentPartPr>
            <p14:xfrm>
              <a:off x="3608748" y="4838935"/>
              <a:ext cx="9720" cy="1155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4A6CC0E3-255A-434E-A461-307AB7DAF8F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601188" y="4831375"/>
                <a:ext cx="2484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15A1FC25-5FF9-104D-A86B-7BFB663DC353}"/>
                  </a:ext>
                </a:extLst>
              </p14:cNvPr>
              <p14:cNvContentPartPr/>
              <p14:nvPr/>
            </p14:nvContentPartPr>
            <p14:xfrm>
              <a:off x="3608748" y="4798255"/>
              <a:ext cx="1080" cy="10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15A1FC25-5FF9-104D-A86B-7BFB663DC353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601188" y="4790695"/>
                <a:ext cx="1620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66D7E6CB-27DB-BB43-85D4-8B49ADE8A6BC}"/>
                  </a:ext>
                </a:extLst>
              </p14:cNvPr>
              <p14:cNvContentPartPr/>
              <p14:nvPr/>
            </p14:nvContentPartPr>
            <p14:xfrm>
              <a:off x="3657348" y="4822735"/>
              <a:ext cx="83520" cy="1198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66D7E6CB-27DB-BB43-85D4-8B49ADE8A6BC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649788" y="4815175"/>
                <a:ext cx="9864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AAAB23D3-77AB-A94C-88AE-E70637919611}"/>
                  </a:ext>
                </a:extLst>
              </p14:cNvPr>
              <p14:cNvContentPartPr/>
              <p14:nvPr/>
            </p14:nvContentPartPr>
            <p14:xfrm>
              <a:off x="3738348" y="4814095"/>
              <a:ext cx="115920" cy="1512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AAAB23D3-77AB-A94C-88AE-E70637919611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730788" y="4806895"/>
                <a:ext cx="13104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2B9EB8D4-63EA-BF4F-B62F-3A443B561015}"/>
                  </a:ext>
                </a:extLst>
              </p14:cNvPr>
              <p14:cNvContentPartPr/>
              <p14:nvPr/>
            </p14:nvContentPartPr>
            <p14:xfrm>
              <a:off x="3874428" y="4798255"/>
              <a:ext cx="101880" cy="1551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2B9EB8D4-63EA-BF4F-B62F-3A443B561015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866868" y="4790695"/>
                <a:ext cx="11700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E8EC75D9-B8DB-7743-8895-7C6EA422FB53}"/>
                  </a:ext>
                </a:extLst>
              </p14:cNvPr>
              <p14:cNvContentPartPr/>
              <p14:nvPr/>
            </p14:nvContentPartPr>
            <p14:xfrm>
              <a:off x="4196988" y="4671895"/>
              <a:ext cx="12600" cy="2613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E8EC75D9-B8DB-7743-8895-7C6EA422FB53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189428" y="4664335"/>
                <a:ext cx="2772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6B71BC5B-D691-8642-84BD-90D975D512D6}"/>
                  </a:ext>
                </a:extLst>
              </p14:cNvPr>
              <p14:cNvContentPartPr/>
              <p14:nvPr/>
            </p14:nvContentPartPr>
            <p14:xfrm>
              <a:off x="4118868" y="4686655"/>
              <a:ext cx="439920" cy="2232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6B71BC5B-D691-8642-84BD-90D975D512D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111308" y="4679095"/>
                <a:ext cx="45504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45AE385-72D7-E64F-AE2C-E42167121515}"/>
                  </a:ext>
                </a:extLst>
              </p14:cNvPr>
              <p14:cNvContentPartPr/>
              <p14:nvPr/>
            </p14:nvContentPartPr>
            <p14:xfrm>
              <a:off x="3447108" y="5194975"/>
              <a:ext cx="18360" cy="946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45AE385-72D7-E64F-AE2C-E42167121515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439548" y="5187415"/>
                <a:ext cx="3348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61D999A2-E96C-314A-A093-E83D9E52FD2A}"/>
                  </a:ext>
                </a:extLst>
              </p14:cNvPr>
              <p14:cNvContentPartPr/>
              <p14:nvPr/>
            </p14:nvContentPartPr>
            <p14:xfrm>
              <a:off x="3495708" y="5154295"/>
              <a:ext cx="20880" cy="11988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61D999A2-E96C-314A-A093-E83D9E52FD2A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488148" y="5146735"/>
                <a:ext cx="3600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1D00958C-7437-5B46-9F7C-E1A942BC338D}"/>
                  </a:ext>
                </a:extLst>
              </p14:cNvPr>
              <p14:cNvContentPartPr/>
              <p14:nvPr/>
            </p14:nvContentPartPr>
            <p14:xfrm>
              <a:off x="3584628" y="5235295"/>
              <a:ext cx="110160" cy="1627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1D00958C-7437-5B46-9F7C-E1A942BC338D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577068" y="5227735"/>
                <a:ext cx="12528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4EF2BAFA-E560-834E-8D50-55EA597A7CB5}"/>
                  </a:ext>
                </a:extLst>
              </p14:cNvPr>
              <p14:cNvContentPartPr/>
              <p14:nvPr/>
            </p14:nvContentPartPr>
            <p14:xfrm>
              <a:off x="3744828" y="5113975"/>
              <a:ext cx="106560" cy="2674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4EF2BAFA-E560-834E-8D50-55EA597A7CB5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737268" y="5106415"/>
                <a:ext cx="12168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8A6D2279-A46C-9442-AA95-56F2D3D56AA2}"/>
                  </a:ext>
                </a:extLst>
              </p14:cNvPr>
              <p14:cNvContentPartPr/>
              <p14:nvPr/>
            </p14:nvContentPartPr>
            <p14:xfrm>
              <a:off x="3893148" y="5260495"/>
              <a:ext cx="82080" cy="1105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8A6D2279-A46C-9442-AA95-56F2D3D56AA2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885588" y="5252935"/>
                <a:ext cx="9720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FCAEBBF3-5F40-A04C-B52A-9B9B384A9255}"/>
                  </a:ext>
                </a:extLst>
              </p14:cNvPr>
              <p14:cNvContentPartPr/>
              <p14:nvPr/>
            </p14:nvContentPartPr>
            <p14:xfrm>
              <a:off x="4019148" y="5181655"/>
              <a:ext cx="112680" cy="1504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FCAEBBF3-5F40-A04C-B52A-9B9B384A9255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011588" y="5174095"/>
                <a:ext cx="12780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3623B6D4-F189-9B49-8B51-6822DB6D737B}"/>
                  </a:ext>
                </a:extLst>
              </p14:cNvPr>
              <p14:cNvContentPartPr/>
              <p14:nvPr/>
            </p14:nvContentPartPr>
            <p14:xfrm>
              <a:off x="4199508" y="5065375"/>
              <a:ext cx="34200" cy="1893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3623B6D4-F189-9B49-8B51-6822DB6D737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191948" y="5057815"/>
                <a:ext cx="4932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95F8E3A5-887C-0546-B415-BF487AC324D1}"/>
                  </a:ext>
                </a:extLst>
              </p14:cNvPr>
              <p14:cNvContentPartPr/>
              <p14:nvPr/>
            </p14:nvContentPartPr>
            <p14:xfrm>
              <a:off x="4147668" y="5142055"/>
              <a:ext cx="125280" cy="288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95F8E3A5-887C-0546-B415-BF487AC324D1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140108" y="5134495"/>
                <a:ext cx="14040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2D56DD2A-C75D-0140-ABA5-57B36AEA7BD7}"/>
                  </a:ext>
                </a:extLst>
              </p14:cNvPr>
              <p14:cNvContentPartPr/>
              <p14:nvPr/>
            </p14:nvContentPartPr>
            <p14:xfrm>
              <a:off x="4304628" y="5116135"/>
              <a:ext cx="157680" cy="1612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2D56DD2A-C75D-0140-ABA5-57B36AEA7BD7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297428" y="5108575"/>
                <a:ext cx="17280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0253438F-B534-2F45-A419-66E75C3456D4}"/>
                  </a:ext>
                </a:extLst>
              </p14:cNvPr>
              <p14:cNvContentPartPr/>
              <p14:nvPr/>
            </p14:nvContentPartPr>
            <p14:xfrm>
              <a:off x="4466268" y="5137375"/>
              <a:ext cx="92520" cy="1267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0253438F-B534-2F45-A419-66E75C3456D4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458708" y="5129815"/>
                <a:ext cx="10764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03DCF5DB-0004-2D40-AA30-96CFCAEEC9A9}"/>
                  </a:ext>
                </a:extLst>
              </p14:cNvPr>
              <p14:cNvContentPartPr/>
              <p14:nvPr/>
            </p14:nvContentPartPr>
            <p14:xfrm>
              <a:off x="4628628" y="4976455"/>
              <a:ext cx="29880" cy="2210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03DCF5DB-0004-2D40-AA30-96CFCAEEC9A9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621068" y="4968895"/>
                <a:ext cx="4500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71CB3CC6-AB75-174F-AE55-70C124A62D29}"/>
                  </a:ext>
                </a:extLst>
              </p14:cNvPr>
              <p14:cNvContentPartPr/>
              <p14:nvPr/>
            </p14:nvContentPartPr>
            <p14:xfrm>
              <a:off x="4555548" y="5050615"/>
              <a:ext cx="208800" cy="637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71CB3CC6-AB75-174F-AE55-70C124A62D29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547988" y="5043055"/>
                <a:ext cx="22392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F8E7B9D5-29D4-5B40-8D02-1AB44746C22F}"/>
                  </a:ext>
                </a:extLst>
              </p14:cNvPr>
              <p14:cNvContentPartPr/>
              <p14:nvPr/>
            </p14:nvContentPartPr>
            <p14:xfrm>
              <a:off x="4806468" y="4936135"/>
              <a:ext cx="14760" cy="6660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F8E7B9D5-29D4-5B40-8D02-1AB44746C22F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798908" y="4928575"/>
                <a:ext cx="2988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EFA69EEE-ED48-D243-9F93-E1B49C75740E}"/>
                  </a:ext>
                </a:extLst>
              </p14:cNvPr>
              <p14:cNvContentPartPr/>
              <p14:nvPr/>
            </p14:nvContentPartPr>
            <p14:xfrm>
              <a:off x="4886388" y="4903735"/>
              <a:ext cx="7920" cy="1022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EFA69EEE-ED48-D243-9F93-E1B49C75740E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878828" y="4896175"/>
                <a:ext cx="2268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A1370DFB-800D-D84A-9638-FF9C507F6A7C}"/>
                  </a:ext>
                </a:extLst>
              </p14:cNvPr>
              <p14:cNvContentPartPr/>
              <p14:nvPr/>
            </p14:nvContentPartPr>
            <p14:xfrm>
              <a:off x="5047308" y="5065375"/>
              <a:ext cx="134640" cy="1346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A1370DFB-800D-D84A-9638-FF9C507F6A7C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039748" y="5057815"/>
                <a:ext cx="14976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29F11FE2-3CB5-824E-9E0F-C5AC8F8C957E}"/>
                  </a:ext>
                </a:extLst>
              </p14:cNvPr>
              <p14:cNvContentPartPr/>
              <p14:nvPr/>
            </p14:nvContentPartPr>
            <p14:xfrm>
              <a:off x="5214708" y="5065375"/>
              <a:ext cx="99720" cy="939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29F11FE2-3CB5-824E-9E0F-C5AC8F8C957E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207148" y="5057815"/>
                <a:ext cx="11484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8B70F8AB-6F24-0A42-9538-A8735113CA4C}"/>
                  </a:ext>
                </a:extLst>
              </p14:cNvPr>
              <p14:cNvContentPartPr/>
              <p14:nvPr/>
            </p14:nvContentPartPr>
            <p14:xfrm>
              <a:off x="5375628" y="4871335"/>
              <a:ext cx="21960" cy="2505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8B70F8AB-6F24-0A42-9538-A8735113CA4C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368068" y="4863775"/>
                <a:ext cx="3708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DFCCD90D-A86A-0841-A3F7-CF45231AB160}"/>
                  </a:ext>
                </a:extLst>
              </p14:cNvPr>
              <p14:cNvContentPartPr/>
              <p14:nvPr/>
            </p14:nvContentPartPr>
            <p14:xfrm>
              <a:off x="5459868" y="5038735"/>
              <a:ext cx="153000" cy="874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DFCCD90D-A86A-0841-A3F7-CF45231AB160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452308" y="5031175"/>
                <a:ext cx="16812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FCBC19F9-EFE4-5B4E-A673-7A7CA1AD59B4}"/>
                  </a:ext>
                </a:extLst>
              </p14:cNvPr>
              <p14:cNvContentPartPr/>
              <p14:nvPr/>
            </p14:nvContentPartPr>
            <p14:xfrm>
              <a:off x="5704668" y="4814455"/>
              <a:ext cx="34560" cy="2350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FCBC19F9-EFE4-5B4E-A673-7A7CA1AD59B4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697108" y="4806895"/>
                <a:ext cx="4968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8A859F18-FB28-314F-9D0F-C9339D7A97ED}"/>
                  </a:ext>
                </a:extLst>
              </p14:cNvPr>
              <p14:cNvContentPartPr/>
              <p14:nvPr/>
            </p14:nvContentPartPr>
            <p14:xfrm>
              <a:off x="5599548" y="4896535"/>
              <a:ext cx="255960" cy="1490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8A859F18-FB28-314F-9D0F-C9339D7A97ED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591988" y="4888975"/>
                <a:ext cx="27108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D16CEAB1-17A8-7849-8027-9ACEE38B4D1F}"/>
                  </a:ext>
                </a:extLst>
              </p14:cNvPr>
              <p14:cNvContentPartPr/>
              <p14:nvPr/>
            </p14:nvContentPartPr>
            <p14:xfrm>
              <a:off x="5850468" y="4855135"/>
              <a:ext cx="37800" cy="4032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D16CEAB1-17A8-7849-8027-9ACEE38B4D1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842908" y="4847575"/>
                <a:ext cx="5292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7F8236F2-EEA9-7045-B146-11C476ECE66A}"/>
                  </a:ext>
                </a:extLst>
              </p14:cNvPr>
              <p14:cNvContentPartPr/>
              <p14:nvPr/>
            </p14:nvContentPartPr>
            <p14:xfrm>
              <a:off x="5896908" y="4924255"/>
              <a:ext cx="105480" cy="1087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7F8236F2-EEA9-7045-B146-11C476ECE66A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5889348" y="4916695"/>
                <a:ext cx="12060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222C6DFA-8616-024C-A333-552D0651F167}"/>
                  </a:ext>
                </a:extLst>
              </p14:cNvPr>
              <p14:cNvContentPartPr/>
              <p14:nvPr/>
            </p14:nvContentPartPr>
            <p14:xfrm>
              <a:off x="6028308" y="4905175"/>
              <a:ext cx="202320" cy="12852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222C6DFA-8616-024C-A333-552D0651F167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6020748" y="4897615"/>
                <a:ext cx="21744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9F4F26C6-9319-4949-9808-B66C70B616B7}"/>
                  </a:ext>
                </a:extLst>
              </p14:cNvPr>
              <p14:cNvContentPartPr/>
              <p14:nvPr/>
            </p14:nvContentPartPr>
            <p14:xfrm>
              <a:off x="9481788" y="3234415"/>
              <a:ext cx="78480" cy="684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9F4F26C6-9319-4949-9808-B66C70B616B7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9474228" y="3226855"/>
                <a:ext cx="9360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544EED9F-1F0E-3649-ACCB-542496E7AA9E}"/>
                  </a:ext>
                </a:extLst>
              </p14:cNvPr>
              <p14:cNvContentPartPr/>
              <p14:nvPr/>
            </p14:nvContentPartPr>
            <p14:xfrm>
              <a:off x="9216828" y="3160615"/>
              <a:ext cx="51120" cy="50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544EED9F-1F0E-3649-ACCB-542496E7AA9E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9209268" y="3153055"/>
                <a:ext cx="6624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120EA63B-4F6C-384D-BC1A-D15F2CEB18A9}"/>
                  </a:ext>
                </a:extLst>
              </p14:cNvPr>
              <p14:cNvContentPartPr/>
              <p14:nvPr/>
            </p14:nvContentPartPr>
            <p14:xfrm>
              <a:off x="9305748" y="3196255"/>
              <a:ext cx="43560" cy="252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120EA63B-4F6C-384D-BC1A-D15F2CEB18A9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9298188" y="3188695"/>
                <a:ext cx="586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110F2CFC-4101-2F40-BC94-5043C6248A49}"/>
                  </a:ext>
                </a:extLst>
              </p14:cNvPr>
              <p14:cNvContentPartPr/>
              <p14:nvPr/>
            </p14:nvContentPartPr>
            <p14:xfrm>
              <a:off x="9419148" y="3244855"/>
              <a:ext cx="360" cy="3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110F2CFC-4101-2F40-BC94-5043C6248A4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411588" y="3237295"/>
                <a:ext cx="154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4EE3EFE9-FED6-9042-A749-B001B753ACF0}"/>
                  </a:ext>
                </a:extLst>
              </p14:cNvPr>
              <p14:cNvContentPartPr/>
              <p14:nvPr/>
            </p14:nvContentPartPr>
            <p14:xfrm>
              <a:off x="9483588" y="3285175"/>
              <a:ext cx="6480" cy="43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4EE3EFE9-FED6-9042-A749-B001B753ACF0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9476028" y="3277615"/>
                <a:ext cx="216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60E6E21D-4C98-C244-AF9C-650A9A9E8F2D}"/>
                  </a:ext>
                </a:extLst>
              </p14:cNvPr>
              <p14:cNvContentPartPr/>
              <p14:nvPr/>
            </p14:nvContentPartPr>
            <p14:xfrm>
              <a:off x="9621108" y="3301375"/>
              <a:ext cx="37440" cy="226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60E6E21D-4C98-C244-AF9C-650A9A9E8F2D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9613908" y="3293815"/>
                <a:ext cx="5220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D7EA0FFB-D14C-9549-91AF-8E66CDD5B2B7}"/>
                  </a:ext>
                </a:extLst>
              </p14:cNvPr>
              <p14:cNvContentPartPr/>
              <p14:nvPr/>
            </p14:nvContentPartPr>
            <p14:xfrm>
              <a:off x="9799308" y="3357895"/>
              <a:ext cx="50400" cy="331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D7EA0FFB-D14C-9549-91AF-8E66CDD5B2B7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9791748" y="3350335"/>
                <a:ext cx="6552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781AA7A4-C723-D640-B435-39E17FA959B4}"/>
                  </a:ext>
                </a:extLst>
              </p14:cNvPr>
              <p14:cNvContentPartPr/>
              <p14:nvPr/>
            </p14:nvContentPartPr>
            <p14:xfrm>
              <a:off x="10058148" y="3406495"/>
              <a:ext cx="61560" cy="270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781AA7A4-C723-D640-B435-39E17FA959B4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10050588" y="3398935"/>
                <a:ext cx="766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0F78ECAB-172F-5F48-8794-6F58DFEA2154}"/>
                  </a:ext>
                </a:extLst>
              </p14:cNvPr>
              <p14:cNvContentPartPr/>
              <p14:nvPr/>
            </p14:nvContentPartPr>
            <p14:xfrm>
              <a:off x="10187748" y="3479575"/>
              <a:ext cx="60120" cy="165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0F78ECAB-172F-5F48-8794-6F58DFEA2154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10180188" y="3472015"/>
                <a:ext cx="7488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A8360877-9A56-7346-A3A3-36177FC29CEA}"/>
                  </a:ext>
                </a:extLst>
              </p14:cNvPr>
              <p14:cNvContentPartPr/>
              <p14:nvPr/>
            </p14:nvContentPartPr>
            <p14:xfrm>
              <a:off x="9277668" y="3309295"/>
              <a:ext cx="140400" cy="1576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A8360877-9A56-7346-A3A3-36177FC29CEA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9270108" y="3301735"/>
                <a:ext cx="15516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73703471-0BAA-704D-8636-0F679C26343E}"/>
                  </a:ext>
                </a:extLst>
              </p14:cNvPr>
              <p14:cNvContentPartPr/>
              <p14:nvPr/>
            </p14:nvContentPartPr>
            <p14:xfrm>
              <a:off x="9268308" y="3261415"/>
              <a:ext cx="73080" cy="13824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73703471-0BAA-704D-8636-0F679C26343E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9260748" y="3253855"/>
                <a:ext cx="8820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3F115A88-6C01-344B-A274-B6546E8CD960}"/>
                  </a:ext>
                </a:extLst>
              </p14:cNvPr>
              <p14:cNvContentPartPr/>
              <p14:nvPr/>
            </p14:nvContentPartPr>
            <p14:xfrm>
              <a:off x="9621828" y="3735175"/>
              <a:ext cx="64080" cy="1209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3F115A88-6C01-344B-A274-B6546E8CD960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9614268" y="3727615"/>
                <a:ext cx="7920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E4CC0AF7-9475-3C40-9D67-77F53B70160F}"/>
                  </a:ext>
                </a:extLst>
              </p14:cNvPr>
              <p14:cNvContentPartPr/>
              <p14:nvPr/>
            </p14:nvContentPartPr>
            <p14:xfrm>
              <a:off x="9729468" y="3770815"/>
              <a:ext cx="61560" cy="946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E4CC0AF7-9475-3C40-9D67-77F53B70160F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9721908" y="3763255"/>
                <a:ext cx="7668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B6385CB4-25A4-8144-ACB8-806D841968E2}"/>
                  </a:ext>
                </a:extLst>
              </p14:cNvPr>
              <p14:cNvContentPartPr/>
              <p14:nvPr/>
            </p14:nvContentPartPr>
            <p14:xfrm>
              <a:off x="9835668" y="3673615"/>
              <a:ext cx="10800" cy="1717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B6385CB4-25A4-8144-ACB8-806D841968E2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9828108" y="3666055"/>
                <a:ext cx="2592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4A670B15-A714-4342-99A4-B9C9CBA1C1D8}"/>
                  </a:ext>
                </a:extLst>
              </p14:cNvPr>
              <p14:cNvContentPartPr/>
              <p14:nvPr/>
            </p14:nvContentPartPr>
            <p14:xfrm>
              <a:off x="9880308" y="3747055"/>
              <a:ext cx="159120" cy="1148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4A670B15-A714-4342-99A4-B9C9CBA1C1D8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9872748" y="3739495"/>
                <a:ext cx="17388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B57A86FF-9D47-E44C-B0F2-805C26FF210D}"/>
                  </a:ext>
                </a:extLst>
              </p14:cNvPr>
              <p14:cNvContentPartPr/>
              <p14:nvPr/>
            </p14:nvContentPartPr>
            <p14:xfrm>
              <a:off x="10058148" y="3649495"/>
              <a:ext cx="28440" cy="1929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B57A86FF-9D47-E44C-B0F2-805C26FF210D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10050588" y="3641935"/>
                <a:ext cx="4356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22A79FC1-665B-4244-85D4-9EE579B16ED2}"/>
                  </a:ext>
                </a:extLst>
              </p14:cNvPr>
              <p14:cNvContentPartPr/>
              <p14:nvPr/>
            </p14:nvContentPartPr>
            <p14:xfrm>
              <a:off x="9969228" y="3714295"/>
              <a:ext cx="188280" cy="486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22A79FC1-665B-4244-85D4-9EE579B16ED2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9961668" y="3706735"/>
                <a:ext cx="20340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0741C6D7-3209-1F42-93EB-3365673970CC}"/>
                  </a:ext>
                </a:extLst>
              </p14:cNvPr>
              <p14:cNvContentPartPr/>
              <p14:nvPr/>
            </p14:nvContentPartPr>
            <p14:xfrm>
              <a:off x="10171548" y="3746335"/>
              <a:ext cx="11880" cy="7416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0741C6D7-3209-1F42-93EB-3365673970CC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10163988" y="3738775"/>
                <a:ext cx="2700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8A9BD4E-70E7-3741-AF59-34B8831EE544}"/>
                  </a:ext>
                </a:extLst>
              </p14:cNvPr>
              <p14:cNvContentPartPr/>
              <p14:nvPr/>
            </p14:nvContentPartPr>
            <p14:xfrm>
              <a:off x="10187748" y="3697735"/>
              <a:ext cx="1800" cy="18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8A9BD4E-70E7-3741-AF59-34B8831EE544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10180188" y="3690175"/>
                <a:ext cx="1692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CAFB00B9-26F2-9841-B1C9-79BF833D0A83}"/>
                  </a:ext>
                </a:extLst>
              </p14:cNvPr>
              <p14:cNvContentPartPr/>
              <p14:nvPr/>
            </p14:nvContentPartPr>
            <p14:xfrm>
              <a:off x="10252188" y="3725095"/>
              <a:ext cx="116640" cy="1018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CAFB00B9-26F2-9841-B1C9-79BF833D0A8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10244628" y="3717535"/>
                <a:ext cx="13176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850AD650-DA57-3449-80A2-2FFCD53BB398}"/>
                  </a:ext>
                </a:extLst>
              </p14:cNvPr>
              <p14:cNvContentPartPr/>
              <p14:nvPr/>
            </p14:nvContentPartPr>
            <p14:xfrm>
              <a:off x="10406268" y="3717535"/>
              <a:ext cx="102240" cy="1116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850AD650-DA57-3449-80A2-2FFCD53BB398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10398708" y="3709975"/>
                <a:ext cx="11736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9E79DB2A-073A-2044-B7D2-9F2D6F6CA025}"/>
                  </a:ext>
                </a:extLst>
              </p14:cNvPr>
              <p14:cNvContentPartPr/>
              <p14:nvPr/>
            </p14:nvContentPartPr>
            <p14:xfrm>
              <a:off x="10669428" y="3706015"/>
              <a:ext cx="148680" cy="968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9E79DB2A-073A-2044-B7D2-9F2D6F6CA025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10661868" y="3698455"/>
                <a:ext cx="16380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9FCE3EEF-DD02-5943-83FF-4E1285BC498B}"/>
                  </a:ext>
                </a:extLst>
              </p14:cNvPr>
              <p14:cNvContentPartPr/>
              <p14:nvPr/>
            </p14:nvContentPartPr>
            <p14:xfrm>
              <a:off x="10859508" y="3697735"/>
              <a:ext cx="17280" cy="990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9FCE3EEF-DD02-5943-83FF-4E1285BC498B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10851948" y="3690175"/>
                <a:ext cx="3240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EBDBB554-821D-4543-A822-080AAD84C7A3}"/>
                  </a:ext>
                </a:extLst>
              </p14:cNvPr>
              <p14:cNvContentPartPr/>
              <p14:nvPr/>
            </p14:nvContentPartPr>
            <p14:xfrm>
              <a:off x="10867428" y="3592615"/>
              <a:ext cx="8280" cy="36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EBDBB554-821D-4543-A822-080AAD84C7A3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10859868" y="3585055"/>
                <a:ext cx="2340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37585341-B4C0-0D46-9635-00CE9B4FC06C}"/>
                  </a:ext>
                </a:extLst>
              </p14:cNvPr>
              <p14:cNvContentPartPr/>
              <p14:nvPr/>
            </p14:nvContentPartPr>
            <p14:xfrm>
              <a:off x="10980828" y="3526735"/>
              <a:ext cx="20520" cy="20952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37585341-B4C0-0D46-9635-00CE9B4FC06C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10973268" y="3519175"/>
                <a:ext cx="356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8454F6F5-C99B-A241-9F58-06EBDFBEF44C}"/>
                  </a:ext>
                </a:extLst>
              </p14:cNvPr>
              <p14:cNvContentPartPr/>
              <p14:nvPr/>
            </p14:nvContentPartPr>
            <p14:xfrm>
              <a:off x="10907748" y="3568495"/>
              <a:ext cx="271800" cy="19584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8454F6F5-C99B-A241-9F58-06EBDFBEF44C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10900188" y="3560935"/>
                <a:ext cx="28692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1D89259E-3621-EC4C-8069-BEBC66F0DED9}"/>
                  </a:ext>
                </a:extLst>
              </p14:cNvPr>
              <p14:cNvContentPartPr/>
              <p14:nvPr/>
            </p14:nvContentPartPr>
            <p14:xfrm>
              <a:off x="11373588" y="3519895"/>
              <a:ext cx="52560" cy="238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1D89259E-3621-EC4C-8069-BEBC66F0DED9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11366388" y="3512335"/>
                <a:ext cx="6732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D08B6379-93D1-874D-A5C3-DC617148EA6E}"/>
                  </a:ext>
                </a:extLst>
              </p14:cNvPr>
              <p14:cNvContentPartPr/>
              <p14:nvPr/>
            </p14:nvContentPartPr>
            <p14:xfrm>
              <a:off x="11312388" y="3475615"/>
              <a:ext cx="468000" cy="31824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D08B6379-93D1-874D-A5C3-DC617148EA6E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11304828" y="3468055"/>
                <a:ext cx="48312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F7F5C282-5833-764E-88E6-1F776741CF78}"/>
                  </a:ext>
                </a:extLst>
              </p14:cNvPr>
              <p14:cNvContentPartPr/>
              <p14:nvPr/>
            </p14:nvContentPartPr>
            <p14:xfrm>
              <a:off x="9509868" y="4012375"/>
              <a:ext cx="35280" cy="1612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F7F5C282-5833-764E-88E6-1F776741CF78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9502308" y="4004815"/>
                <a:ext cx="5040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96281EB4-C585-9D4B-8D9C-006AF84BBBFC}"/>
                  </a:ext>
                </a:extLst>
              </p14:cNvPr>
              <p14:cNvContentPartPr/>
              <p14:nvPr/>
            </p14:nvContentPartPr>
            <p14:xfrm>
              <a:off x="9526428" y="4072495"/>
              <a:ext cx="145440" cy="1483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96281EB4-C585-9D4B-8D9C-006AF84BBBF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9518868" y="4064935"/>
                <a:ext cx="16056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9527CF73-1057-DF49-8DD7-917CD5AC7066}"/>
                  </a:ext>
                </a:extLst>
              </p14:cNvPr>
              <p14:cNvContentPartPr/>
              <p14:nvPr/>
            </p14:nvContentPartPr>
            <p14:xfrm>
              <a:off x="9701388" y="4086175"/>
              <a:ext cx="110520" cy="8856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9527CF73-1057-DF49-8DD7-917CD5AC7066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9693828" y="4078615"/>
                <a:ext cx="12564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0A6EDD81-E57E-2047-9F31-DE9452E774D6}"/>
                  </a:ext>
                </a:extLst>
              </p14:cNvPr>
              <p14:cNvContentPartPr/>
              <p14:nvPr/>
            </p14:nvContentPartPr>
            <p14:xfrm>
              <a:off x="9836028" y="4037575"/>
              <a:ext cx="76680" cy="12240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0A6EDD81-E57E-2047-9F31-DE9452E774D6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9828468" y="4030375"/>
                <a:ext cx="9180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7EEE4FE2-1341-7B4B-AA93-B69A49EFA70B}"/>
                  </a:ext>
                </a:extLst>
              </p14:cNvPr>
              <p14:cNvContentPartPr/>
              <p14:nvPr/>
            </p14:nvContentPartPr>
            <p14:xfrm>
              <a:off x="9976428" y="3956935"/>
              <a:ext cx="2880" cy="1854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7EEE4FE2-1341-7B4B-AA93-B69A49EFA70B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9968868" y="3949375"/>
                <a:ext cx="1800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8339ADDC-CC4D-D44A-92CD-C3C28701D057}"/>
                  </a:ext>
                </a:extLst>
              </p14:cNvPr>
              <p14:cNvContentPartPr/>
              <p14:nvPr/>
            </p14:nvContentPartPr>
            <p14:xfrm>
              <a:off x="9904428" y="4003015"/>
              <a:ext cx="159120" cy="1908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8339ADDC-CC4D-D44A-92CD-C3C28701D057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9896868" y="3995455"/>
                <a:ext cx="17424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597FE288-CEA6-874A-9A68-77A622B94726}"/>
                  </a:ext>
                </a:extLst>
              </p14:cNvPr>
              <p14:cNvContentPartPr/>
              <p14:nvPr/>
            </p14:nvContentPartPr>
            <p14:xfrm>
              <a:off x="10150308" y="3994375"/>
              <a:ext cx="102240" cy="1281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597FE288-CEA6-874A-9A68-77A622B94726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10142748" y="3986815"/>
                <a:ext cx="11736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DD97971A-A774-F54D-81BF-5A4BE34883F8}"/>
                  </a:ext>
                </a:extLst>
              </p14:cNvPr>
              <p14:cNvContentPartPr/>
              <p14:nvPr/>
            </p14:nvContentPartPr>
            <p14:xfrm>
              <a:off x="10325268" y="3953335"/>
              <a:ext cx="99360" cy="15624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DD97971A-A774-F54D-81BF-5A4BE34883F8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10317708" y="3945775"/>
                <a:ext cx="11412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807D397F-6D30-4144-950A-FC964DEC6642}"/>
                  </a:ext>
                </a:extLst>
              </p14:cNvPr>
              <p14:cNvContentPartPr/>
              <p14:nvPr/>
            </p14:nvContentPartPr>
            <p14:xfrm>
              <a:off x="10454868" y="3978535"/>
              <a:ext cx="130680" cy="13212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807D397F-6D30-4144-950A-FC964DEC6642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10447308" y="3970975"/>
                <a:ext cx="14580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00522F7D-8FD3-6C4D-9C80-46AAEC0B92FC}"/>
                  </a:ext>
                </a:extLst>
              </p14:cNvPr>
              <p14:cNvContentPartPr/>
              <p14:nvPr/>
            </p14:nvContentPartPr>
            <p14:xfrm>
              <a:off x="10598508" y="4015615"/>
              <a:ext cx="88920" cy="889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00522F7D-8FD3-6C4D-9C80-46AAEC0B92F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10590948" y="4008055"/>
                <a:ext cx="10404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5AC2E3D6-7858-154F-A706-53093CF75C2E}"/>
                  </a:ext>
                </a:extLst>
              </p14:cNvPr>
              <p14:cNvContentPartPr/>
              <p14:nvPr/>
            </p14:nvContentPartPr>
            <p14:xfrm>
              <a:off x="10721628" y="3965935"/>
              <a:ext cx="118080" cy="12168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5AC2E3D6-7858-154F-A706-53093CF75C2E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10714068" y="3958375"/>
                <a:ext cx="1332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4B78272F-7F72-284F-B9A4-063A47C9737A}"/>
                  </a:ext>
                </a:extLst>
              </p14:cNvPr>
              <p14:cNvContentPartPr/>
              <p14:nvPr/>
            </p14:nvContentPartPr>
            <p14:xfrm>
              <a:off x="10985868" y="3989335"/>
              <a:ext cx="11520" cy="918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4B78272F-7F72-284F-B9A4-063A47C9737A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10978308" y="3981775"/>
                <a:ext cx="2664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004D723D-3ADB-684D-86B2-D381175B4CC2}"/>
                  </a:ext>
                </a:extLst>
              </p14:cNvPr>
              <p14:cNvContentPartPr/>
              <p14:nvPr/>
            </p14:nvContentPartPr>
            <p14:xfrm>
              <a:off x="10988748" y="3932455"/>
              <a:ext cx="6480" cy="216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004D723D-3ADB-684D-86B2-D381175B4CC2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10981188" y="3924895"/>
                <a:ext cx="2124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5BD41B23-AC6B-3946-81EA-DD095DCA15C5}"/>
                  </a:ext>
                </a:extLst>
              </p14:cNvPr>
              <p14:cNvContentPartPr/>
              <p14:nvPr/>
            </p14:nvContentPartPr>
            <p14:xfrm>
              <a:off x="11077668" y="4004095"/>
              <a:ext cx="120600" cy="8748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5BD41B23-AC6B-3946-81EA-DD095DCA15C5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11070108" y="3996535"/>
                <a:ext cx="13572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04C797DA-E700-1A4A-81EB-4850082A210D}"/>
                  </a:ext>
                </a:extLst>
              </p14:cNvPr>
              <p14:cNvContentPartPr/>
              <p14:nvPr/>
            </p14:nvContentPartPr>
            <p14:xfrm>
              <a:off x="9467388" y="4688815"/>
              <a:ext cx="165600" cy="21420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04C797DA-E700-1A4A-81EB-4850082A210D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9459828" y="4681255"/>
                <a:ext cx="18072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4D0E9607-C39B-E743-8A25-9AFB4F46C8F1}"/>
                  </a:ext>
                </a:extLst>
              </p14:cNvPr>
              <p14:cNvContentPartPr/>
              <p14:nvPr/>
            </p14:nvContentPartPr>
            <p14:xfrm>
              <a:off x="9694188" y="4774135"/>
              <a:ext cx="71280" cy="900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4D0E9607-C39B-E743-8A25-9AFB4F46C8F1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686628" y="4766575"/>
                <a:ext cx="8604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F70CE488-F184-1641-98AE-50D01C3B0C67}"/>
                  </a:ext>
                </a:extLst>
              </p14:cNvPr>
              <p14:cNvContentPartPr/>
              <p14:nvPr/>
            </p14:nvContentPartPr>
            <p14:xfrm>
              <a:off x="9864108" y="4699615"/>
              <a:ext cx="139680" cy="17352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F70CE488-F184-1641-98AE-50D01C3B0C67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856548" y="4692055"/>
                <a:ext cx="15480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496D5CB0-DDC6-4C48-93D9-98C8582BF8E8}"/>
                  </a:ext>
                </a:extLst>
              </p14:cNvPr>
              <p14:cNvContentPartPr/>
              <p14:nvPr/>
            </p14:nvContentPartPr>
            <p14:xfrm>
              <a:off x="10065708" y="4730935"/>
              <a:ext cx="95040" cy="9648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496D5CB0-DDC6-4C48-93D9-98C8582BF8E8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10058148" y="4723375"/>
                <a:ext cx="11016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4CBE0358-971E-0942-94DD-37030C56F892}"/>
                  </a:ext>
                </a:extLst>
              </p14:cNvPr>
              <p14:cNvContentPartPr/>
              <p14:nvPr/>
            </p14:nvContentPartPr>
            <p14:xfrm>
              <a:off x="10211868" y="4680535"/>
              <a:ext cx="70560" cy="12456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4CBE0358-971E-0942-94DD-37030C56F892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10204308" y="4673335"/>
                <a:ext cx="8568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5AFFF6D0-4CEB-7B46-BCF2-3B46AC7B02FA}"/>
                  </a:ext>
                </a:extLst>
              </p14:cNvPr>
              <p14:cNvContentPartPr/>
              <p14:nvPr/>
            </p14:nvContentPartPr>
            <p14:xfrm>
              <a:off x="10333188" y="4708255"/>
              <a:ext cx="194760" cy="1263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5AFFF6D0-4CEB-7B46-BCF2-3B46AC7B02F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10325988" y="4700695"/>
                <a:ext cx="20952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919FBD64-2116-8F4A-B06E-5339CB976B5C}"/>
                  </a:ext>
                </a:extLst>
              </p14:cNvPr>
              <p14:cNvContentPartPr/>
              <p14:nvPr/>
            </p14:nvContentPartPr>
            <p14:xfrm>
              <a:off x="10714068" y="4701415"/>
              <a:ext cx="105480" cy="1101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919FBD64-2116-8F4A-B06E-5339CB976B5C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10706508" y="4693855"/>
                <a:ext cx="1202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B4337358-FB1B-9243-81C4-8A50DEE99DC6}"/>
                  </a:ext>
                </a:extLst>
              </p14:cNvPr>
              <p14:cNvContentPartPr/>
              <p14:nvPr/>
            </p14:nvContentPartPr>
            <p14:xfrm>
              <a:off x="10867428" y="4668655"/>
              <a:ext cx="284040" cy="14040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B4337358-FB1B-9243-81C4-8A50DEE99DC6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10859868" y="4661095"/>
                <a:ext cx="29880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8D76243-982F-BE47-8163-B130CD5996F8}"/>
                  </a:ext>
                </a:extLst>
              </p14:cNvPr>
              <p14:cNvContentPartPr/>
              <p14:nvPr/>
            </p14:nvContentPartPr>
            <p14:xfrm>
              <a:off x="11213388" y="4652815"/>
              <a:ext cx="114840" cy="1177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8D76243-982F-BE47-8163-B130CD5996F8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11205828" y="4645255"/>
                <a:ext cx="12996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C84CF769-76B5-6B4C-9327-1289EB3528F0}"/>
                  </a:ext>
                </a:extLst>
              </p14:cNvPr>
              <p14:cNvContentPartPr/>
              <p14:nvPr/>
            </p14:nvContentPartPr>
            <p14:xfrm>
              <a:off x="11401668" y="4630135"/>
              <a:ext cx="172080" cy="1249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C84CF769-76B5-6B4C-9327-1289EB3528F0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11394108" y="4622575"/>
                <a:ext cx="1872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39B4D0CD-263D-3F49-A699-16BA99D63FAC}"/>
                  </a:ext>
                </a:extLst>
              </p14:cNvPr>
              <p14:cNvContentPartPr/>
              <p14:nvPr/>
            </p14:nvContentPartPr>
            <p14:xfrm>
              <a:off x="11320668" y="3867295"/>
              <a:ext cx="534960" cy="26820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39B4D0CD-263D-3F49-A699-16BA99D63FAC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11313108" y="3859725"/>
                <a:ext cx="550080" cy="2833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4546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D49652-3FFB-C04D-B664-8D3E30CE3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EAF6C6-58FD-2A45-A975-37585A3D8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9C3DF1-E6E5-A342-AB88-D224A6A72F7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365" y="570452"/>
            <a:ext cx="4418756" cy="45564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C0458F-FD4F-F740-8EC2-9EEB5B153632}"/>
              </a:ext>
            </a:extLst>
          </p:cNvPr>
          <p:cNvSpPr txBox="1"/>
          <p:nvPr/>
        </p:nvSpPr>
        <p:spPr>
          <a:xfrm>
            <a:off x="4364393" y="1073791"/>
            <a:ext cx="26100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 </a:t>
            </a:r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PP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RS parallel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manipulator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87B953-2E6F-D94C-9EED-C771EDBA3C4C}"/>
              </a:ext>
            </a:extLst>
          </p:cNvPr>
          <p:cNvSpPr txBox="1"/>
          <p:nvPr/>
        </p:nvSpPr>
        <p:spPr>
          <a:xfrm>
            <a:off x="705698" y="5461107"/>
            <a:ext cx="49580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KUKA Systems North America LLC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(patent pending)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3DD2FC-A652-5241-B715-FC5D57B8A3A5}"/>
              </a:ext>
            </a:extLst>
          </p:cNvPr>
          <p:cNvSpPr txBox="1"/>
          <p:nvPr/>
        </p:nvSpPr>
        <p:spPr>
          <a:xfrm>
            <a:off x="8153400" y="842958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IK?  FK?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D90833C-3BEA-2D41-A8AD-6FE5DA325D42}"/>
                  </a:ext>
                </a:extLst>
              </p14:cNvPr>
              <p14:cNvContentPartPr/>
              <p14:nvPr/>
            </p14:nvContentPartPr>
            <p14:xfrm>
              <a:off x="5812308" y="2034895"/>
              <a:ext cx="97560" cy="251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D90833C-3BEA-2D41-A8AD-6FE5DA325D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04748" y="2027335"/>
                <a:ext cx="11268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5E250F6-86DF-1C4E-AD08-0B2129F7285C}"/>
                  </a:ext>
                </a:extLst>
              </p14:cNvPr>
              <p14:cNvContentPartPr/>
              <p14:nvPr/>
            </p14:nvContentPartPr>
            <p14:xfrm>
              <a:off x="5986908" y="1985935"/>
              <a:ext cx="296280" cy="362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5E250F6-86DF-1C4E-AD08-0B2129F7285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79357" y="1978375"/>
                <a:ext cx="311022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6184B76-8B7C-B24C-A5BB-8866CE56CA5A}"/>
                  </a:ext>
                </a:extLst>
              </p14:cNvPr>
              <p14:cNvContentPartPr/>
              <p14:nvPr/>
            </p14:nvContentPartPr>
            <p14:xfrm>
              <a:off x="5417028" y="2024095"/>
              <a:ext cx="135000" cy="288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6184B76-8B7C-B24C-A5BB-8866CE56CA5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06948" y="2014015"/>
                <a:ext cx="15516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18F3D79-6819-C44B-8D67-45B945B710CD}"/>
                  </a:ext>
                </a:extLst>
              </p14:cNvPr>
              <p14:cNvContentPartPr/>
              <p14:nvPr/>
            </p14:nvContentPartPr>
            <p14:xfrm>
              <a:off x="7603668" y="2149015"/>
              <a:ext cx="537840" cy="3038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18F3D79-6819-C44B-8D67-45B945B710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93588" y="2138935"/>
                <a:ext cx="55548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3A452CC-ED72-954E-9A7F-D33CA283CD85}"/>
                  </a:ext>
                </a:extLst>
              </p14:cNvPr>
              <p14:cNvContentPartPr/>
              <p14:nvPr/>
            </p14:nvContentPartPr>
            <p14:xfrm>
              <a:off x="8102628" y="1399855"/>
              <a:ext cx="224280" cy="4402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3A452CC-ED72-954E-9A7F-D33CA283CD8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95068" y="1389775"/>
                <a:ext cx="241920" cy="45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1D3CFE5-0185-4147-98C7-46C6BEB1FA2A}"/>
                  </a:ext>
                </a:extLst>
              </p14:cNvPr>
              <p14:cNvContentPartPr/>
              <p14:nvPr/>
            </p14:nvContentPartPr>
            <p14:xfrm>
              <a:off x="8783388" y="2114815"/>
              <a:ext cx="427680" cy="1915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1D3CFE5-0185-4147-98C7-46C6BEB1FA2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776182" y="2107255"/>
                <a:ext cx="442813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DB228A1-D57D-3E46-9A69-894451228389}"/>
                  </a:ext>
                </a:extLst>
              </p14:cNvPr>
              <p14:cNvContentPartPr/>
              <p14:nvPr/>
            </p14:nvContentPartPr>
            <p14:xfrm>
              <a:off x="9036468" y="1317775"/>
              <a:ext cx="185760" cy="511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DB228A1-D57D-3E46-9A69-89445122838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028908" y="1310215"/>
                <a:ext cx="200880" cy="52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EB2B959C-63D7-0540-874B-A3E16FB13F94}"/>
                  </a:ext>
                </a:extLst>
              </p14:cNvPr>
              <p14:cNvContentPartPr/>
              <p14:nvPr/>
            </p14:nvContentPartPr>
            <p14:xfrm>
              <a:off x="9498708" y="1777495"/>
              <a:ext cx="2169360" cy="4201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EB2B959C-63D7-0540-874B-A3E16FB13F9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491148" y="1769929"/>
                <a:ext cx="2184480" cy="4352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0155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>
            <a:alpha val="94902"/>
          </a:srgbClr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3683</TotalTime>
  <Words>447</Words>
  <Application>Microsoft Macintosh PowerPoint</Application>
  <PresentationFormat>Widescreen</PresentationFormat>
  <Paragraphs>119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M Lynch</dc:creator>
  <cp:lastModifiedBy>Kevin M Lynch</cp:lastModifiedBy>
  <cp:revision>394</cp:revision>
  <cp:lastPrinted>2020-10-14T04:05:08Z</cp:lastPrinted>
  <dcterms:created xsi:type="dcterms:W3CDTF">2020-09-16T15:38:21Z</dcterms:created>
  <dcterms:modified xsi:type="dcterms:W3CDTF">2020-11-24T04:42:37Z</dcterms:modified>
</cp:coreProperties>
</file>